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3" r:id="rId5"/>
  </p:sldMasterIdLst>
  <p:sldIdLst>
    <p:sldId id="256" r:id="rId6"/>
    <p:sldId id="292" r:id="rId7"/>
    <p:sldId id="259" r:id="rId8"/>
    <p:sldId id="260" r:id="rId9"/>
    <p:sldId id="291" r:id="rId10"/>
    <p:sldId id="263" r:id="rId11"/>
    <p:sldId id="297" r:id="rId12"/>
    <p:sldId id="282" r:id="rId13"/>
    <p:sldId id="264" r:id="rId14"/>
    <p:sldId id="294" r:id="rId15"/>
    <p:sldId id="266" r:id="rId16"/>
    <p:sldId id="268" r:id="rId17"/>
    <p:sldId id="269" r:id="rId18"/>
    <p:sldId id="298" r:id="rId19"/>
    <p:sldId id="267" r:id="rId20"/>
    <p:sldId id="286" r:id="rId21"/>
    <p:sldId id="287" r:id="rId22"/>
    <p:sldId id="284" r:id="rId23"/>
    <p:sldId id="285" r:id="rId24"/>
    <p:sldId id="283" r:id="rId25"/>
    <p:sldId id="270" r:id="rId26"/>
    <p:sldId id="272" r:id="rId27"/>
    <p:sldId id="274" r:id="rId28"/>
    <p:sldId id="271" r:id="rId29"/>
    <p:sldId id="275" r:id="rId30"/>
    <p:sldId id="276" r:id="rId31"/>
    <p:sldId id="299" r:id="rId32"/>
    <p:sldId id="273" r:id="rId33"/>
    <p:sldId id="277" r:id="rId34"/>
    <p:sldId id="295" r:id="rId35"/>
    <p:sldId id="300" r:id="rId36"/>
    <p:sldId id="279" r:id="rId37"/>
    <p:sldId id="280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99"/>
    <a:srgbClr val="FFD457"/>
    <a:srgbClr val="DCDDDE"/>
    <a:srgbClr val="B2BB1E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76" autoAdjust="0"/>
    <p:restoredTop sz="96270" autoAdjust="0"/>
  </p:normalViewPr>
  <p:slideViewPr>
    <p:cSldViewPr snapToGrid="0">
      <p:cViewPr>
        <p:scale>
          <a:sx n="100" d="100"/>
          <a:sy n="100" d="100"/>
        </p:scale>
        <p:origin x="-30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32951" y="0"/>
            <a:ext cx="9276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0" y="-2"/>
            <a:ext cx="9164321" cy="6858004"/>
            <a:chOff x="0" y="-2"/>
            <a:chExt cx="9164321" cy="6858004"/>
          </a:xfrm>
        </p:grpSpPr>
        <p:cxnSp>
          <p:nvCxnSpPr>
            <p:cNvPr id="21" name="Straight Connector 20"/>
            <p:cNvCxnSpPr/>
            <p:nvPr/>
          </p:nvCxnSpPr>
          <p:spPr>
            <a:xfrm rot="16200000" flipH="1">
              <a:off x="-2092189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786850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8489" y="2181637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4393098" y="4750907"/>
              <a:ext cx="3081127" cy="113305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5408543" y="4470952"/>
              <a:ext cx="3498574" cy="127552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1105396" y="4474761"/>
              <a:ext cx="3488635" cy="127784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6438538" y="4193177"/>
              <a:ext cx="3907970" cy="1421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6819900" y="1084580"/>
              <a:ext cx="3429001" cy="12598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0" y="2413591"/>
              <a:ext cx="9144000" cy="3327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9241" y="3710152"/>
              <a:ext cx="8644759" cy="3147849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093779" y="5013434"/>
              <a:ext cx="5050221" cy="184456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667297" y="6327228"/>
              <a:ext cx="1476703" cy="53077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0" y="3043491"/>
              <a:ext cx="3809098" cy="138955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1891862"/>
              <a:ext cx="3384331" cy="123264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0" y="735724"/>
              <a:ext cx="2963917" cy="108024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0"/>
              <a:ext cx="1397876" cy="5179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977352" y="2"/>
              <a:ext cx="604344" cy="19969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8397766" y="1098334"/>
              <a:ext cx="746234" cy="26801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82245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1579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86440"/>
            <a:ext cx="2317750" cy="1386100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grpSp>
        <p:nvGrpSpPr>
          <p:cNvPr id="1028" name="Group 4"/>
          <p:cNvGrpSpPr>
            <a:grpSpLocks noChangeAspect="1"/>
          </p:cNvGrpSpPr>
          <p:nvPr userDrawn="1"/>
        </p:nvGrpSpPr>
        <p:grpSpPr bwMode="auto">
          <a:xfrm>
            <a:off x="6813550" y="5788025"/>
            <a:ext cx="1368425" cy="604838"/>
            <a:chOff x="4292" y="3646"/>
            <a:chExt cx="862" cy="381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292" y="3646"/>
              <a:ext cx="86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5"/>
            <p:cNvSpPr>
              <a:spLocks noEditPoints="1"/>
            </p:cNvSpPr>
            <p:nvPr userDrawn="1"/>
          </p:nvSpPr>
          <p:spPr bwMode="auto">
            <a:xfrm>
              <a:off x="4292" y="3646"/>
              <a:ext cx="586" cy="188"/>
            </a:xfrm>
            <a:custGeom>
              <a:avLst/>
              <a:gdLst/>
              <a:ahLst/>
              <a:cxnLst>
                <a:cxn ang="0">
                  <a:pos x="858" y="137"/>
                </a:cxn>
                <a:cxn ang="0">
                  <a:pos x="1059" y="137"/>
                </a:cxn>
                <a:cxn ang="0">
                  <a:pos x="1009" y="9"/>
                </a:cxn>
                <a:cxn ang="0">
                  <a:pos x="744" y="9"/>
                </a:cxn>
                <a:cxn ang="0">
                  <a:pos x="521" y="100"/>
                </a:cxn>
                <a:cxn ang="0">
                  <a:pos x="569" y="111"/>
                </a:cxn>
                <a:cxn ang="0">
                  <a:pos x="594" y="134"/>
                </a:cxn>
                <a:cxn ang="0">
                  <a:pos x="608" y="176"/>
                </a:cxn>
                <a:cxn ang="0">
                  <a:pos x="605" y="213"/>
                </a:cxn>
                <a:cxn ang="0">
                  <a:pos x="590" y="250"/>
                </a:cxn>
                <a:cxn ang="0">
                  <a:pos x="562" y="269"/>
                </a:cxn>
                <a:cxn ang="0">
                  <a:pos x="486" y="276"/>
                </a:cxn>
                <a:cxn ang="0">
                  <a:pos x="536" y="367"/>
                </a:cxn>
                <a:cxn ang="0">
                  <a:pos x="617" y="355"/>
                </a:cxn>
                <a:cxn ang="0">
                  <a:pos x="675" y="318"/>
                </a:cxn>
                <a:cxn ang="0">
                  <a:pos x="707" y="262"/>
                </a:cxn>
                <a:cxn ang="0">
                  <a:pos x="718" y="188"/>
                </a:cxn>
                <a:cxn ang="0">
                  <a:pos x="713" y="137"/>
                </a:cxn>
                <a:cxn ang="0">
                  <a:pos x="692" y="77"/>
                </a:cxn>
                <a:cxn ang="0">
                  <a:pos x="648" y="32"/>
                </a:cxn>
                <a:cxn ang="0">
                  <a:pos x="578" y="10"/>
                </a:cxn>
                <a:cxn ang="0">
                  <a:pos x="345" y="141"/>
                </a:cxn>
                <a:cxn ang="0">
                  <a:pos x="335" y="95"/>
                </a:cxn>
                <a:cxn ang="0">
                  <a:pos x="307" y="46"/>
                </a:cxn>
                <a:cxn ang="0">
                  <a:pos x="262" y="15"/>
                </a:cxn>
                <a:cxn ang="0">
                  <a:pos x="200" y="0"/>
                </a:cxn>
                <a:cxn ang="0">
                  <a:pos x="142" y="4"/>
                </a:cxn>
                <a:cxn ang="0">
                  <a:pos x="77" y="29"/>
                </a:cxn>
                <a:cxn ang="0">
                  <a:pos x="29" y="78"/>
                </a:cxn>
                <a:cxn ang="0">
                  <a:pos x="4" y="148"/>
                </a:cxn>
                <a:cxn ang="0">
                  <a:pos x="1" y="207"/>
                </a:cxn>
                <a:cxn ang="0">
                  <a:pos x="19" y="278"/>
                </a:cxn>
                <a:cxn ang="0">
                  <a:pos x="60" y="334"/>
                </a:cxn>
                <a:cxn ang="0">
                  <a:pos x="122" y="367"/>
                </a:cxn>
                <a:cxn ang="0">
                  <a:pos x="183" y="376"/>
                </a:cxn>
                <a:cxn ang="0">
                  <a:pos x="252" y="362"/>
                </a:cxn>
                <a:cxn ang="0">
                  <a:pos x="303" y="328"/>
                </a:cxn>
                <a:cxn ang="0">
                  <a:pos x="335" y="280"/>
                </a:cxn>
                <a:cxn ang="0">
                  <a:pos x="346" y="227"/>
                </a:cxn>
                <a:cxn ang="0">
                  <a:pos x="231" y="250"/>
                </a:cxn>
                <a:cxn ang="0">
                  <a:pos x="203" y="282"/>
                </a:cxn>
                <a:cxn ang="0">
                  <a:pos x="170" y="285"/>
                </a:cxn>
                <a:cxn ang="0">
                  <a:pos x="140" y="273"/>
                </a:cxn>
                <a:cxn ang="0">
                  <a:pos x="122" y="247"/>
                </a:cxn>
                <a:cxn ang="0">
                  <a:pos x="111" y="188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2" y="91"/>
                </a:cxn>
                <a:cxn ang="0">
                  <a:pos x="187" y="90"/>
                </a:cxn>
                <a:cxn ang="0">
                  <a:pos x="213" y="99"/>
                </a:cxn>
                <a:cxn ang="0">
                  <a:pos x="234" y="128"/>
                </a:cxn>
              </a:cxnLst>
              <a:rect l="0" t="0" r="r" b="b"/>
              <a:pathLst>
                <a:path w="1172" h="376">
                  <a:moveTo>
                    <a:pt x="744" y="367"/>
                  </a:moveTo>
                  <a:lnTo>
                    <a:pt x="856" y="367"/>
                  </a:lnTo>
                  <a:lnTo>
                    <a:pt x="856" y="137"/>
                  </a:lnTo>
                  <a:lnTo>
                    <a:pt x="858" y="137"/>
                  </a:lnTo>
                  <a:lnTo>
                    <a:pt x="907" y="367"/>
                  </a:lnTo>
                  <a:lnTo>
                    <a:pt x="1004" y="367"/>
                  </a:lnTo>
                  <a:lnTo>
                    <a:pt x="1057" y="137"/>
                  </a:lnTo>
                  <a:lnTo>
                    <a:pt x="1059" y="137"/>
                  </a:lnTo>
                  <a:lnTo>
                    <a:pt x="1059" y="322"/>
                  </a:lnTo>
                  <a:lnTo>
                    <a:pt x="1172" y="322"/>
                  </a:lnTo>
                  <a:lnTo>
                    <a:pt x="1172" y="9"/>
                  </a:lnTo>
                  <a:lnTo>
                    <a:pt x="1009" y="9"/>
                  </a:lnTo>
                  <a:lnTo>
                    <a:pt x="958" y="219"/>
                  </a:lnTo>
                  <a:lnTo>
                    <a:pt x="957" y="219"/>
                  </a:lnTo>
                  <a:lnTo>
                    <a:pt x="906" y="9"/>
                  </a:lnTo>
                  <a:lnTo>
                    <a:pt x="744" y="9"/>
                  </a:lnTo>
                  <a:lnTo>
                    <a:pt x="744" y="367"/>
                  </a:lnTo>
                  <a:close/>
                  <a:moveTo>
                    <a:pt x="486" y="100"/>
                  </a:moveTo>
                  <a:lnTo>
                    <a:pt x="521" y="100"/>
                  </a:lnTo>
                  <a:lnTo>
                    <a:pt x="521" y="100"/>
                  </a:lnTo>
                  <a:lnTo>
                    <a:pt x="536" y="101"/>
                  </a:lnTo>
                  <a:lnTo>
                    <a:pt x="548" y="102"/>
                  </a:lnTo>
                  <a:lnTo>
                    <a:pt x="559" y="106"/>
                  </a:lnTo>
                  <a:lnTo>
                    <a:pt x="569" y="111"/>
                  </a:lnTo>
                  <a:lnTo>
                    <a:pt x="577" y="116"/>
                  </a:lnTo>
                  <a:lnTo>
                    <a:pt x="584" y="122"/>
                  </a:lnTo>
                  <a:lnTo>
                    <a:pt x="589" y="128"/>
                  </a:lnTo>
                  <a:lnTo>
                    <a:pt x="594" y="134"/>
                  </a:lnTo>
                  <a:lnTo>
                    <a:pt x="599" y="141"/>
                  </a:lnTo>
                  <a:lnTo>
                    <a:pt x="601" y="149"/>
                  </a:lnTo>
                  <a:lnTo>
                    <a:pt x="606" y="163"/>
                  </a:lnTo>
                  <a:lnTo>
                    <a:pt x="608" y="176"/>
                  </a:lnTo>
                  <a:lnTo>
                    <a:pt x="609" y="185"/>
                  </a:lnTo>
                  <a:lnTo>
                    <a:pt x="609" y="185"/>
                  </a:lnTo>
                  <a:lnTo>
                    <a:pt x="608" y="199"/>
                  </a:lnTo>
                  <a:lnTo>
                    <a:pt x="605" y="213"/>
                  </a:lnTo>
                  <a:lnTo>
                    <a:pt x="601" y="229"/>
                  </a:lnTo>
                  <a:lnTo>
                    <a:pt x="598" y="237"/>
                  </a:lnTo>
                  <a:lnTo>
                    <a:pt x="594" y="243"/>
                  </a:lnTo>
                  <a:lnTo>
                    <a:pt x="590" y="250"/>
                  </a:lnTo>
                  <a:lnTo>
                    <a:pt x="584" y="256"/>
                  </a:lnTo>
                  <a:lnTo>
                    <a:pt x="578" y="261"/>
                  </a:lnTo>
                  <a:lnTo>
                    <a:pt x="571" y="266"/>
                  </a:lnTo>
                  <a:lnTo>
                    <a:pt x="562" y="269"/>
                  </a:lnTo>
                  <a:lnTo>
                    <a:pt x="553" y="273"/>
                  </a:lnTo>
                  <a:lnTo>
                    <a:pt x="542" y="274"/>
                  </a:lnTo>
                  <a:lnTo>
                    <a:pt x="530" y="276"/>
                  </a:lnTo>
                  <a:lnTo>
                    <a:pt x="486" y="276"/>
                  </a:lnTo>
                  <a:lnTo>
                    <a:pt x="486" y="100"/>
                  </a:lnTo>
                  <a:close/>
                  <a:moveTo>
                    <a:pt x="375" y="367"/>
                  </a:moveTo>
                  <a:lnTo>
                    <a:pt x="536" y="367"/>
                  </a:lnTo>
                  <a:lnTo>
                    <a:pt x="536" y="367"/>
                  </a:lnTo>
                  <a:lnTo>
                    <a:pt x="558" y="367"/>
                  </a:lnTo>
                  <a:lnTo>
                    <a:pt x="580" y="365"/>
                  </a:lnTo>
                  <a:lnTo>
                    <a:pt x="599" y="360"/>
                  </a:lnTo>
                  <a:lnTo>
                    <a:pt x="617" y="355"/>
                  </a:lnTo>
                  <a:lnTo>
                    <a:pt x="633" y="347"/>
                  </a:lnTo>
                  <a:lnTo>
                    <a:pt x="649" y="339"/>
                  </a:lnTo>
                  <a:lnTo>
                    <a:pt x="662" y="329"/>
                  </a:lnTo>
                  <a:lnTo>
                    <a:pt x="675" y="318"/>
                  </a:lnTo>
                  <a:lnTo>
                    <a:pt x="684" y="306"/>
                  </a:lnTo>
                  <a:lnTo>
                    <a:pt x="694" y="293"/>
                  </a:lnTo>
                  <a:lnTo>
                    <a:pt x="701" y="278"/>
                  </a:lnTo>
                  <a:lnTo>
                    <a:pt x="707" y="262"/>
                  </a:lnTo>
                  <a:lnTo>
                    <a:pt x="712" y="245"/>
                  </a:lnTo>
                  <a:lnTo>
                    <a:pt x="716" y="227"/>
                  </a:lnTo>
                  <a:lnTo>
                    <a:pt x="718" y="207"/>
                  </a:lnTo>
                  <a:lnTo>
                    <a:pt x="718" y="188"/>
                  </a:lnTo>
                  <a:lnTo>
                    <a:pt x="718" y="188"/>
                  </a:lnTo>
                  <a:lnTo>
                    <a:pt x="718" y="171"/>
                  </a:lnTo>
                  <a:lnTo>
                    <a:pt x="717" y="154"/>
                  </a:lnTo>
                  <a:lnTo>
                    <a:pt x="713" y="137"/>
                  </a:lnTo>
                  <a:lnTo>
                    <a:pt x="710" y="121"/>
                  </a:lnTo>
                  <a:lnTo>
                    <a:pt x="705" y="106"/>
                  </a:lnTo>
                  <a:lnTo>
                    <a:pt x="699" y="90"/>
                  </a:lnTo>
                  <a:lnTo>
                    <a:pt x="692" y="77"/>
                  </a:lnTo>
                  <a:lnTo>
                    <a:pt x="683" y="63"/>
                  </a:lnTo>
                  <a:lnTo>
                    <a:pt x="672" y="51"/>
                  </a:lnTo>
                  <a:lnTo>
                    <a:pt x="661" y="41"/>
                  </a:lnTo>
                  <a:lnTo>
                    <a:pt x="648" y="32"/>
                  </a:lnTo>
                  <a:lnTo>
                    <a:pt x="633" y="23"/>
                  </a:lnTo>
                  <a:lnTo>
                    <a:pt x="616" y="17"/>
                  </a:lnTo>
                  <a:lnTo>
                    <a:pt x="598" y="12"/>
                  </a:lnTo>
                  <a:lnTo>
                    <a:pt x="578" y="10"/>
                  </a:lnTo>
                  <a:lnTo>
                    <a:pt x="556" y="9"/>
                  </a:lnTo>
                  <a:lnTo>
                    <a:pt x="375" y="9"/>
                  </a:lnTo>
                  <a:lnTo>
                    <a:pt x="375" y="367"/>
                  </a:lnTo>
                  <a:close/>
                  <a:moveTo>
                    <a:pt x="345" y="141"/>
                  </a:moveTo>
                  <a:lnTo>
                    <a:pt x="345" y="141"/>
                  </a:lnTo>
                  <a:lnTo>
                    <a:pt x="342" y="126"/>
                  </a:lnTo>
                  <a:lnTo>
                    <a:pt x="338" y="110"/>
                  </a:lnTo>
                  <a:lnTo>
                    <a:pt x="335" y="95"/>
                  </a:lnTo>
                  <a:lnTo>
                    <a:pt x="329" y="82"/>
                  </a:lnTo>
                  <a:lnTo>
                    <a:pt x="323" y="69"/>
                  </a:lnTo>
                  <a:lnTo>
                    <a:pt x="315" y="57"/>
                  </a:lnTo>
                  <a:lnTo>
                    <a:pt x="307" y="46"/>
                  </a:lnTo>
                  <a:lnTo>
                    <a:pt x="297" y="38"/>
                  </a:lnTo>
                  <a:lnTo>
                    <a:pt x="286" y="29"/>
                  </a:lnTo>
                  <a:lnTo>
                    <a:pt x="274" y="21"/>
                  </a:lnTo>
                  <a:lnTo>
                    <a:pt x="262" y="15"/>
                  </a:lnTo>
                  <a:lnTo>
                    <a:pt x="248" y="10"/>
                  </a:lnTo>
                  <a:lnTo>
                    <a:pt x="233" y="5"/>
                  </a:lnTo>
                  <a:lnTo>
                    <a:pt x="217" y="2"/>
                  </a:lnTo>
                  <a:lnTo>
                    <a:pt x="200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62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7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5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8"/>
                  </a:lnTo>
                  <a:lnTo>
                    <a:pt x="1" y="167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4" y="227"/>
                  </a:lnTo>
                  <a:lnTo>
                    <a:pt x="7" y="245"/>
                  </a:lnTo>
                  <a:lnTo>
                    <a:pt x="12" y="262"/>
                  </a:lnTo>
                  <a:lnTo>
                    <a:pt x="19" y="278"/>
                  </a:lnTo>
                  <a:lnTo>
                    <a:pt x="27" y="294"/>
                  </a:lnTo>
                  <a:lnTo>
                    <a:pt x="37" y="308"/>
                  </a:lnTo>
                  <a:lnTo>
                    <a:pt x="47" y="322"/>
                  </a:lnTo>
                  <a:lnTo>
                    <a:pt x="60" y="334"/>
                  </a:lnTo>
                  <a:lnTo>
                    <a:pt x="74" y="344"/>
                  </a:lnTo>
                  <a:lnTo>
                    <a:pt x="89" y="354"/>
                  </a:lnTo>
                  <a:lnTo>
                    <a:pt x="105" y="361"/>
                  </a:lnTo>
                  <a:lnTo>
                    <a:pt x="122" y="367"/>
                  </a:lnTo>
                  <a:lnTo>
                    <a:pt x="141" y="372"/>
                  </a:lnTo>
                  <a:lnTo>
                    <a:pt x="161" y="374"/>
                  </a:lnTo>
                  <a:lnTo>
                    <a:pt x="183" y="376"/>
                  </a:lnTo>
                  <a:lnTo>
                    <a:pt x="183" y="376"/>
                  </a:lnTo>
                  <a:lnTo>
                    <a:pt x="201" y="376"/>
                  </a:lnTo>
                  <a:lnTo>
                    <a:pt x="219" y="372"/>
                  </a:lnTo>
                  <a:lnTo>
                    <a:pt x="236" y="368"/>
                  </a:lnTo>
                  <a:lnTo>
                    <a:pt x="252" y="362"/>
                  </a:lnTo>
                  <a:lnTo>
                    <a:pt x="267" y="356"/>
                  </a:lnTo>
                  <a:lnTo>
                    <a:pt x="280" y="347"/>
                  </a:lnTo>
                  <a:lnTo>
                    <a:pt x="292" y="339"/>
                  </a:lnTo>
                  <a:lnTo>
                    <a:pt x="303" y="328"/>
                  </a:lnTo>
                  <a:lnTo>
                    <a:pt x="313" y="317"/>
                  </a:lnTo>
                  <a:lnTo>
                    <a:pt x="321" y="306"/>
                  </a:lnTo>
                  <a:lnTo>
                    <a:pt x="329" y="293"/>
                  </a:lnTo>
                  <a:lnTo>
                    <a:pt x="335" y="280"/>
                  </a:lnTo>
                  <a:lnTo>
                    <a:pt x="340" y="267"/>
                  </a:lnTo>
                  <a:lnTo>
                    <a:pt x="343" y="254"/>
                  </a:lnTo>
                  <a:lnTo>
                    <a:pt x="346" y="240"/>
                  </a:lnTo>
                  <a:lnTo>
                    <a:pt x="346" y="227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35" y="239"/>
                  </a:lnTo>
                  <a:lnTo>
                    <a:pt x="231" y="250"/>
                  </a:lnTo>
                  <a:lnTo>
                    <a:pt x="226" y="260"/>
                  </a:lnTo>
                  <a:lnTo>
                    <a:pt x="220" y="269"/>
                  </a:lnTo>
                  <a:lnTo>
                    <a:pt x="212" y="277"/>
                  </a:lnTo>
                  <a:lnTo>
                    <a:pt x="203" y="282"/>
                  </a:lnTo>
                  <a:lnTo>
                    <a:pt x="192" y="285"/>
                  </a:lnTo>
                  <a:lnTo>
                    <a:pt x="179" y="287"/>
                  </a:lnTo>
                  <a:lnTo>
                    <a:pt x="179" y="287"/>
                  </a:lnTo>
                  <a:lnTo>
                    <a:pt x="170" y="285"/>
                  </a:lnTo>
                  <a:lnTo>
                    <a:pt x="162" y="284"/>
                  </a:lnTo>
                  <a:lnTo>
                    <a:pt x="153" y="282"/>
                  </a:lnTo>
                  <a:lnTo>
                    <a:pt x="147" y="278"/>
                  </a:lnTo>
                  <a:lnTo>
                    <a:pt x="140" y="273"/>
                  </a:lnTo>
                  <a:lnTo>
                    <a:pt x="135" y="268"/>
                  </a:lnTo>
                  <a:lnTo>
                    <a:pt x="130" y="262"/>
                  </a:lnTo>
                  <a:lnTo>
                    <a:pt x="125" y="255"/>
                  </a:lnTo>
                  <a:lnTo>
                    <a:pt x="122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2" y="206"/>
                  </a:lnTo>
                  <a:lnTo>
                    <a:pt x="111" y="188"/>
                  </a:lnTo>
                  <a:lnTo>
                    <a:pt x="111" y="188"/>
                  </a:lnTo>
                  <a:lnTo>
                    <a:pt x="112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2" y="128"/>
                  </a:lnTo>
                  <a:lnTo>
                    <a:pt x="125" y="121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40" y="102"/>
                  </a:lnTo>
                  <a:lnTo>
                    <a:pt x="147" y="98"/>
                  </a:lnTo>
                  <a:lnTo>
                    <a:pt x="153" y="94"/>
                  </a:lnTo>
                  <a:lnTo>
                    <a:pt x="162" y="91"/>
                  </a:lnTo>
                  <a:lnTo>
                    <a:pt x="170" y="90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87" y="90"/>
                  </a:lnTo>
                  <a:lnTo>
                    <a:pt x="195" y="91"/>
                  </a:lnTo>
                  <a:lnTo>
                    <a:pt x="201" y="93"/>
                  </a:lnTo>
                  <a:lnTo>
                    <a:pt x="207" y="95"/>
                  </a:lnTo>
                  <a:lnTo>
                    <a:pt x="213" y="99"/>
                  </a:lnTo>
                  <a:lnTo>
                    <a:pt x="217" y="102"/>
                  </a:lnTo>
                  <a:lnTo>
                    <a:pt x="224" y="111"/>
                  </a:lnTo>
                  <a:lnTo>
                    <a:pt x="230" y="119"/>
                  </a:lnTo>
                  <a:lnTo>
                    <a:pt x="234" y="128"/>
                  </a:lnTo>
                  <a:lnTo>
                    <a:pt x="236" y="137"/>
                  </a:lnTo>
                  <a:lnTo>
                    <a:pt x="237" y="141"/>
                  </a:lnTo>
                  <a:lnTo>
                    <a:pt x="345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Rectangle 6"/>
            <p:cNvSpPr>
              <a:spLocks noChangeArrowheads="1"/>
            </p:cNvSpPr>
            <p:nvPr userDrawn="1"/>
          </p:nvSpPr>
          <p:spPr bwMode="auto">
            <a:xfrm>
              <a:off x="4822" y="3869"/>
              <a:ext cx="56" cy="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4553" y="3865"/>
              <a:ext cx="249" cy="155"/>
            </a:xfrm>
            <a:custGeom>
              <a:avLst/>
              <a:gdLst/>
              <a:ahLst/>
              <a:cxnLst>
                <a:cxn ang="0">
                  <a:pos x="115" y="309"/>
                </a:cxn>
                <a:cxn ang="0">
                  <a:pos x="115" y="146"/>
                </a:cxn>
                <a:cxn ang="0">
                  <a:pos x="117" y="124"/>
                </a:cxn>
                <a:cxn ang="0">
                  <a:pos x="124" y="107"/>
                </a:cxn>
                <a:cxn ang="0">
                  <a:pos x="135" y="96"/>
                </a:cxn>
                <a:cxn ang="0">
                  <a:pos x="155" y="91"/>
                </a:cxn>
                <a:cxn ang="0">
                  <a:pos x="166" y="92"/>
                </a:cxn>
                <a:cxn ang="0">
                  <a:pos x="182" y="101"/>
                </a:cxn>
                <a:cxn ang="0">
                  <a:pos x="189" y="117"/>
                </a:cxn>
                <a:cxn ang="0">
                  <a:pos x="192" y="135"/>
                </a:cxn>
                <a:cxn ang="0">
                  <a:pos x="192" y="309"/>
                </a:cxn>
                <a:cxn ang="0">
                  <a:pos x="307" y="146"/>
                </a:cxn>
                <a:cxn ang="0">
                  <a:pos x="308" y="135"/>
                </a:cxn>
                <a:cxn ang="0">
                  <a:pos x="312" y="116"/>
                </a:cxn>
                <a:cxn ang="0">
                  <a:pos x="322" y="101"/>
                </a:cxn>
                <a:cxn ang="0">
                  <a:pos x="336" y="92"/>
                </a:cxn>
                <a:cxn ang="0">
                  <a:pos x="347" y="91"/>
                </a:cxn>
                <a:cxn ang="0">
                  <a:pos x="368" y="96"/>
                </a:cxn>
                <a:cxn ang="0">
                  <a:pos x="379" y="108"/>
                </a:cxn>
                <a:cxn ang="0">
                  <a:pos x="384" y="125"/>
                </a:cxn>
                <a:cxn ang="0">
                  <a:pos x="385" y="146"/>
                </a:cxn>
                <a:cxn ang="0">
                  <a:pos x="499" y="309"/>
                </a:cxn>
                <a:cxn ang="0">
                  <a:pos x="499" y="102"/>
                </a:cxn>
                <a:cxn ang="0">
                  <a:pos x="497" y="74"/>
                </a:cxn>
                <a:cxn ang="0">
                  <a:pos x="492" y="57"/>
                </a:cxn>
                <a:cxn ang="0">
                  <a:pos x="482" y="40"/>
                </a:cxn>
                <a:cxn ang="0">
                  <a:pos x="470" y="25"/>
                </a:cxn>
                <a:cxn ang="0">
                  <a:pos x="454" y="13"/>
                </a:cxn>
                <a:cxn ang="0">
                  <a:pos x="435" y="5"/>
                </a:cxn>
                <a:cxn ang="0">
                  <a:pos x="410" y="0"/>
                </a:cxn>
                <a:cxn ang="0">
                  <a:pos x="396" y="0"/>
                </a:cxn>
                <a:cxn ang="0">
                  <a:pos x="370" y="1"/>
                </a:cxn>
                <a:cxn ang="0">
                  <a:pos x="348" y="6"/>
                </a:cxn>
                <a:cxn ang="0">
                  <a:pos x="331" y="13"/>
                </a:cxn>
                <a:cxn ang="0">
                  <a:pos x="308" y="30"/>
                </a:cxn>
                <a:cxn ang="0">
                  <a:pos x="294" y="47"/>
                </a:cxn>
                <a:cxn ang="0">
                  <a:pos x="286" y="36"/>
                </a:cxn>
                <a:cxn ang="0">
                  <a:pos x="269" y="18"/>
                </a:cxn>
                <a:cxn ang="0">
                  <a:pos x="247" y="7"/>
                </a:cxn>
                <a:cxn ang="0">
                  <a:pos x="224" y="0"/>
                </a:cxn>
                <a:cxn ang="0">
                  <a:pos x="211" y="0"/>
                </a:cxn>
                <a:cxn ang="0">
                  <a:pos x="182" y="2"/>
                </a:cxn>
                <a:cxn ang="0">
                  <a:pos x="155" y="11"/>
                </a:cxn>
                <a:cxn ang="0">
                  <a:pos x="132" y="25"/>
                </a:cxn>
                <a:cxn ang="0">
                  <a:pos x="112" y="47"/>
                </a:cxn>
                <a:cxn ang="0">
                  <a:pos x="111" y="7"/>
                </a:cxn>
                <a:cxn ang="0">
                  <a:pos x="0" y="309"/>
                </a:cxn>
              </a:cxnLst>
              <a:rect l="0" t="0" r="r" b="b"/>
              <a:pathLst>
                <a:path w="499" h="309">
                  <a:moveTo>
                    <a:pt x="0" y="309"/>
                  </a:moveTo>
                  <a:lnTo>
                    <a:pt x="115" y="309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6" y="135"/>
                  </a:lnTo>
                  <a:lnTo>
                    <a:pt x="117" y="124"/>
                  </a:lnTo>
                  <a:lnTo>
                    <a:pt x="119" y="116"/>
                  </a:lnTo>
                  <a:lnTo>
                    <a:pt x="124" y="107"/>
                  </a:lnTo>
                  <a:lnTo>
                    <a:pt x="129" y="101"/>
                  </a:lnTo>
                  <a:lnTo>
                    <a:pt x="135" y="96"/>
                  </a:lnTo>
                  <a:lnTo>
                    <a:pt x="144" y="92"/>
                  </a:lnTo>
                  <a:lnTo>
                    <a:pt x="155" y="91"/>
                  </a:lnTo>
                  <a:lnTo>
                    <a:pt x="155" y="91"/>
                  </a:lnTo>
                  <a:lnTo>
                    <a:pt x="166" y="92"/>
                  </a:lnTo>
                  <a:lnTo>
                    <a:pt x="175" y="96"/>
                  </a:lnTo>
                  <a:lnTo>
                    <a:pt x="182" y="101"/>
                  </a:lnTo>
                  <a:lnTo>
                    <a:pt x="186" y="108"/>
                  </a:lnTo>
                  <a:lnTo>
                    <a:pt x="189" y="117"/>
                  </a:lnTo>
                  <a:lnTo>
                    <a:pt x="191" y="125"/>
                  </a:lnTo>
                  <a:lnTo>
                    <a:pt x="192" y="135"/>
                  </a:lnTo>
                  <a:lnTo>
                    <a:pt x="192" y="146"/>
                  </a:lnTo>
                  <a:lnTo>
                    <a:pt x="192" y="309"/>
                  </a:lnTo>
                  <a:lnTo>
                    <a:pt x="307" y="309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8" y="135"/>
                  </a:lnTo>
                  <a:lnTo>
                    <a:pt x="309" y="124"/>
                  </a:lnTo>
                  <a:lnTo>
                    <a:pt x="312" y="116"/>
                  </a:lnTo>
                  <a:lnTo>
                    <a:pt x="317" y="107"/>
                  </a:lnTo>
                  <a:lnTo>
                    <a:pt x="322" y="101"/>
                  </a:lnTo>
                  <a:lnTo>
                    <a:pt x="328" y="96"/>
                  </a:lnTo>
                  <a:lnTo>
                    <a:pt x="336" y="92"/>
                  </a:lnTo>
                  <a:lnTo>
                    <a:pt x="347" y="91"/>
                  </a:lnTo>
                  <a:lnTo>
                    <a:pt x="347" y="91"/>
                  </a:lnTo>
                  <a:lnTo>
                    <a:pt x="358" y="92"/>
                  </a:lnTo>
                  <a:lnTo>
                    <a:pt x="368" y="96"/>
                  </a:lnTo>
                  <a:lnTo>
                    <a:pt x="374" y="101"/>
                  </a:lnTo>
                  <a:lnTo>
                    <a:pt x="379" y="108"/>
                  </a:lnTo>
                  <a:lnTo>
                    <a:pt x="381" y="117"/>
                  </a:lnTo>
                  <a:lnTo>
                    <a:pt x="384" y="125"/>
                  </a:lnTo>
                  <a:lnTo>
                    <a:pt x="385" y="135"/>
                  </a:lnTo>
                  <a:lnTo>
                    <a:pt x="385" y="146"/>
                  </a:lnTo>
                  <a:lnTo>
                    <a:pt x="385" y="309"/>
                  </a:lnTo>
                  <a:lnTo>
                    <a:pt x="499" y="309"/>
                  </a:lnTo>
                  <a:lnTo>
                    <a:pt x="499" y="102"/>
                  </a:lnTo>
                  <a:lnTo>
                    <a:pt x="499" y="102"/>
                  </a:lnTo>
                  <a:lnTo>
                    <a:pt x="498" y="84"/>
                  </a:lnTo>
                  <a:lnTo>
                    <a:pt x="497" y="74"/>
                  </a:lnTo>
                  <a:lnTo>
                    <a:pt x="494" y="66"/>
                  </a:lnTo>
                  <a:lnTo>
                    <a:pt x="492" y="57"/>
                  </a:lnTo>
                  <a:lnTo>
                    <a:pt x="487" y="48"/>
                  </a:lnTo>
                  <a:lnTo>
                    <a:pt x="482" y="40"/>
                  </a:lnTo>
                  <a:lnTo>
                    <a:pt x="477" y="33"/>
                  </a:lnTo>
                  <a:lnTo>
                    <a:pt x="470" y="25"/>
                  </a:lnTo>
                  <a:lnTo>
                    <a:pt x="463" y="19"/>
                  </a:lnTo>
                  <a:lnTo>
                    <a:pt x="454" y="13"/>
                  </a:lnTo>
                  <a:lnTo>
                    <a:pt x="444" y="8"/>
                  </a:lnTo>
                  <a:lnTo>
                    <a:pt x="435" y="5"/>
                  </a:lnTo>
                  <a:lnTo>
                    <a:pt x="423" y="2"/>
                  </a:lnTo>
                  <a:lnTo>
                    <a:pt x="41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2" y="0"/>
                  </a:lnTo>
                  <a:lnTo>
                    <a:pt x="370" y="1"/>
                  </a:lnTo>
                  <a:lnTo>
                    <a:pt x="359" y="3"/>
                  </a:lnTo>
                  <a:lnTo>
                    <a:pt x="348" y="6"/>
                  </a:lnTo>
                  <a:lnTo>
                    <a:pt x="340" y="9"/>
                  </a:lnTo>
                  <a:lnTo>
                    <a:pt x="331" y="13"/>
                  </a:lnTo>
                  <a:lnTo>
                    <a:pt x="318" y="22"/>
                  </a:lnTo>
                  <a:lnTo>
                    <a:pt x="308" y="30"/>
                  </a:lnTo>
                  <a:lnTo>
                    <a:pt x="301" y="37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86" y="36"/>
                  </a:lnTo>
                  <a:lnTo>
                    <a:pt x="279" y="27"/>
                  </a:lnTo>
                  <a:lnTo>
                    <a:pt x="269" y="18"/>
                  </a:lnTo>
                  <a:lnTo>
                    <a:pt x="259" y="12"/>
                  </a:lnTo>
                  <a:lnTo>
                    <a:pt x="247" y="7"/>
                  </a:lnTo>
                  <a:lnTo>
                    <a:pt x="236" y="2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6" y="0"/>
                  </a:lnTo>
                  <a:lnTo>
                    <a:pt x="182" y="2"/>
                  </a:lnTo>
                  <a:lnTo>
                    <a:pt x="168" y="6"/>
                  </a:lnTo>
                  <a:lnTo>
                    <a:pt x="155" y="11"/>
                  </a:lnTo>
                  <a:lnTo>
                    <a:pt x="143" y="17"/>
                  </a:lnTo>
                  <a:lnTo>
                    <a:pt x="132" y="25"/>
                  </a:lnTo>
                  <a:lnTo>
                    <a:pt x="122" y="35"/>
                  </a:lnTo>
                  <a:lnTo>
                    <a:pt x="112" y="47"/>
                  </a:lnTo>
                  <a:lnTo>
                    <a:pt x="111" y="47"/>
                  </a:lnTo>
                  <a:lnTo>
                    <a:pt x="111" y="7"/>
                  </a:lnTo>
                  <a:lnTo>
                    <a:pt x="0" y="7"/>
                  </a:lnTo>
                  <a:lnTo>
                    <a:pt x="0" y="3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4374" y="3837"/>
              <a:ext cx="165" cy="190"/>
            </a:xfrm>
            <a:custGeom>
              <a:avLst/>
              <a:gdLst/>
              <a:ahLst/>
              <a:cxnLst>
                <a:cxn ang="0">
                  <a:pos x="322" y="97"/>
                </a:cxn>
                <a:cxn ang="0">
                  <a:pos x="307" y="57"/>
                </a:cxn>
                <a:cxn ang="0">
                  <a:pos x="280" y="29"/>
                </a:cxn>
                <a:cxn ang="0">
                  <a:pos x="244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7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9"/>
                </a:cxn>
                <a:cxn ang="0">
                  <a:pos x="68" y="207"/>
                </a:cxn>
                <a:cxn ang="0">
                  <a:pos x="109" y="222"/>
                </a:cxn>
                <a:cxn ang="0">
                  <a:pos x="178" y="236"/>
                </a:cxn>
                <a:cxn ang="0">
                  <a:pos x="205" y="248"/>
                </a:cxn>
                <a:cxn ang="0">
                  <a:pos x="212" y="267"/>
                </a:cxn>
                <a:cxn ang="0">
                  <a:pos x="207" y="280"/>
                </a:cxn>
                <a:cxn ang="0">
                  <a:pos x="190" y="291"/>
                </a:cxn>
                <a:cxn ang="0">
                  <a:pos x="169" y="295"/>
                </a:cxn>
                <a:cxn ang="0">
                  <a:pos x="141" y="289"/>
                </a:cxn>
                <a:cxn ang="0">
                  <a:pos x="129" y="278"/>
                </a:cxn>
                <a:cxn ang="0">
                  <a:pos x="121" y="252"/>
                </a:cxn>
                <a:cxn ang="0">
                  <a:pos x="1" y="269"/>
                </a:cxn>
                <a:cxn ang="0">
                  <a:pos x="16" y="312"/>
                </a:cxn>
                <a:cxn ang="0">
                  <a:pos x="43" y="343"/>
                </a:cxn>
                <a:cxn ang="0">
                  <a:pos x="79" y="364"/>
                </a:cxn>
                <a:cxn ang="0">
                  <a:pos x="121" y="376"/>
                </a:cxn>
                <a:cxn ang="0">
                  <a:pos x="165" y="380"/>
                </a:cxn>
                <a:cxn ang="0">
                  <a:pos x="210" y="376"/>
                </a:cxn>
                <a:cxn ang="0">
                  <a:pos x="252" y="365"/>
                </a:cxn>
                <a:cxn ang="0">
                  <a:pos x="290" y="346"/>
                </a:cxn>
                <a:cxn ang="0">
                  <a:pos x="317" y="314"/>
                </a:cxn>
                <a:cxn ang="0">
                  <a:pos x="331" y="270"/>
                </a:cxn>
                <a:cxn ang="0">
                  <a:pos x="331" y="241"/>
                </a:cxn>
                <a:cxn ang="0">
                  <a:pos x="325" y="213"/>
                </a:cxn>
                <a:cxn ang="0">
                  <a:pos x="313" y="191"/>
                </a:cxn>
                <a:cxn ang="0">
                  <a:pos x="283" y="164"/>
                </a:cxn>
                <a:cxn ang="0">
                  <a:pos x="253" y="151"/>
                </a:cxn>
                <a:cxn ang="0">
                  <a:pos x="190" y="135"/>
                </a:cxn>
                <a:cxn ang="0">
                  <a:pos x="143" y="123"/>
                </a:cxn>
                <a:cxn ang="0">
                  <a:pos x="133" y="117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4" y="78"/>
                </a:cxn>
                <a:cxn ang="0">
                  <a:pos x="174" y="78"/>
                </a:cxn>
                <a:cxn ang="0">
                  <a:pos x="194" y="87"/>
                </a:cxn>
                <a:cxn ang="0">
                  <a:pos x="205" y="98"/>
                </a:cxn>
                <a:cxn ang="0">
                  <a:pos x="323" y="114"/>
                </a:cxn>
              </a:cxnLst>
              <a:rect l="0" t="0" r="r" b="b"/>
              <a:pathLst>
                <a:path w="331" h="380">
                  <a:moveTo>
                    <a:pt x="323" y="114"/>
                  </a:moveTo>
                  <a:lnTo>
                    <a:pt x="323" y="114"/>
                  </a:lnTo>
                  <a:lnTo>
                    <a:pt x="322" y="97"/>
                  </a:lnTo>
                  <a:lnTo>
                    <a:pt x="318" y="83"/>
                  </a:lnTo>
                  <a:lnTo>
                    <a:pt x="313" y="69"/>
                  </a:lnTo>
                  <a:lnTo>
                    <a:pt x="307" y="57"/>
                  </a:lnTo>
                  <a:lnTo>
                    <a:pt x="298" y="47"/>
                  </a:lnTo>
                  <a:lnTo>
                    <a:pt x="290" y="37"/>
                  </a:lnTo>
                  <a:lnTo>
                    <a:pt x="280" y="29"/>
                  </a:lnTo>
                  <a:lnTo>
                    <a:pt x="268" y="23"/>
                  </a:lnTo>
                  <a:lnTo>
                    <a:pt x="257" y="17"/>
                  </a:lnTo>
                  <a:lnTo>
                    <a:pt x="244" y="12"/>
                  </a:lnTo>
                  <a:lnTo>
                    <a:pt x="231" y="8"/>
                  </a:lnTo>
                  <a:lnTo>
                    <a:pt x="218" y="4"/>
                  </a:lnTo>
                  <a:lnTo>
                    <a:pt x="203" y="2"/>
                  </a:lnTo>
                  <a:lnTo>
                    <a:pt x="190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8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2" y="84"/>
                  </a:lnTo>
                  <a:lnTo>
                    <a:pt x="9" y="98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2" y="147"/>
                  </a:lnTo>
                  <a:lnTo>
                    <a:pt x="16" y="157"/>
                  </a:lnTo>
                  <a:lnTo>
                    <a:pt x="20" y="165"/>
                  </a:lnTo>
                  <a:lnTo>
                    <a:pt x="26" y="174"/>
                  </a:lnTo>
                  <a:lnTo>
                    <a:pt x="32" y="181"/>
                  </a:lnTo>
                  <a:lnTo>
                    <a:pt x="39" y="189"/>
                  </a:lnTo>
                  <a:lnTo>
                    <a:pt x="48" y="195"/>
                  </a:lnTo>
                  <a:lnTo>
                    <a:pt x="57" y="201"/>
                  </a:lnTo>
                  <a:lnTo>
                    <a:pt x="68" y="207"/>
                  </a:lnTo>
                  <a:lnTo>
                    <a:pt x="81" y="212"/>
                  </a:lnTo>
                  <a:lnTo>
                    <a:pt x="94" y="217"/>
                  </a:lnTo>
                  <a:lnTo>
                    <a:pt x="109" y="222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78" y="236"/>
                  </a:lnTo>
                  <a:lnTo>
                    <a:pt x="190" y="240"/>
                  </a:lnTo>
                  <a:lnTo>
                    <a:pt x="199" y="243"/>
                  </a:lnTo>
                  <a:lnTo>
                    <a:pt x="205" y="248"/>
                  </a:lnTo>
                  <a:lnTo>
                    <a:pt x="208" y="253"/>
                  </a:lnTo>
                  <a:lnTo>
                    <a:pt x="211" y="259"/>
                  </a:lnTo>
                  <a:lnTo>
                    <a:pt x="212" y="267"/>
                  </a:lnTo>
                  <a:lnTo>
                    <a:pt x="212" y="267"/>
                  </a:lnTo>
                  <a:lnTo>
                    <a:pt x="211" y="274"/>
                  </a:lnTo>
                  <a:lnTo>
                    <a:pt x="207" y="280"/>
                  </a:lnTo>
                  <a:lnTo>
                    <a:pt x="202" y="285"/>
                  </a:lnTo>
                  <a:lnTo>
                    <a:pt x="196" y="289"/>
                  </a:lnTo>
                  <a:lnTo>
                    <a:pt x="190" y="291"/>
                  </a:lnTo>
                  <a:lnTo>
                    <a:pt x="183" y="293"/>
                  </a:lnTo>
                  <a:lnTo>
                    <a:pt x="169" y="295"/>
                  </a:lnTo>
                  <a:lnTo>
                    <a:pt x="169" y="295"/>
                  </a:lnTo>
                  <a:lnTo>
                    <a:pt x="158" y="293"/>
                  </a:lnTo>
                  <a:lnTo>
                    <a:pt x="149" y="292"/>
                  </a:lnTo>
                  <a:lnTo>
                    <a:pt x="141" y="289"/>
                  </a:lnTo>
                  <a:lnTo>
                    <a:pt x="135" y="285"/>
                  </a:lnTo>
                  <a:lnTo>
                    <a:pt x="135" y="285"/>
                  </a:lnTo>
                  <a:lnTo>
                    <a:pt x="129" y="278"/>
                  </a:lnTo>
                  <a:lnTo>
                    <a:pt x="124" y="269"/>
                  </a:lnTo>
                  <a:lnTo>
                    <a:pt x="122" y="262"/>
                  </a:lnTo>
                  <a:lnTo>
                    <a:pt x="121" y="252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1" y="269"/>
                  </a:lnTo>
                  <a:lnTo>
                    <a:pt x="5" y="285"/>
                  </a:lnTo>
                  <a:lnTo>
                    <a:pt x="10" y="298"/>
                  </a:lnTo>
                  <a:lnTo>
                    <a:pt x="16" y="312"/>
                  </a:lnTo>
                  <a:lnTo>
                    <a:pt x="23" y="323"/>
                  </a:lnTo>
                  <a:lnTo>
                    <a:pt x="33" y="334"/>
                  </a:lnTo>
                  <a:lnTo>
                    <a:pt x="43" y="343"/>
                  </a:lnTo>
                  <a:lnTo>
                    <a:pt x="54" y="351"/>
                  </a:lnTo>
                  <a:lnTo>
                    <a:pt x="66" y="358"/>
                  </a:lnTo>
                  <a:lnTo>
                    <a:pt x="79" y="364"/>
                  </a:lnTo>
                  <a:lnTo>
                    <a:pt x="93" y="369"/>
                  </a:lnTo>
                  <a:lnTo>
                    <a:pt x="106" y="373"/>
                  </a:lnTo>
                  <a:lnTo>
                    <a:pt x="121" y="376"/>
                  </a:lnTo>
                  <a:lnTo>
                    <a:pt x="135" y="378"/>
                  </a:lnTo>
                  <a:lnTo>
                    <a:pt x="150" y="379"/>
                  </a:lnTo>
                  <a:lnTo>
                    <a:pt x="165" y="380"/>
                  </a:lnTo>
                  <a:lnTo>
                    <a:pt x="165" y="380"/>
                  </a:lnTo>
                  <a:lnTo>
                    <a:pt x="195" y="379"/>
                  </a:lnTo>
                  <a:lnTo>
                    <a:pt x="210" y="376"/>
                  </a:lnTo>
                  <a:lnTo>
                    <a:pt x="224" y="374"/>
                  </a:lnTo>
                  <a:lnTo>
                    <a:pt x="239" y="370"/>
                  </a:lnTo>
                  <a:lnTo>
                    <a:pt x="252" y="365"/>
                  </a:lnTo>
                  <a:lnTo>
                    <a:pt x="266" y="360"/>
                  </a:lnTo>
                  <a:lnTo>
                    <a:pt x="278" y="353"/>
                  </a:lnTo>
                  <a:lnTo>
                    <a:pt x="290" y="346"/>
                  </a:lnTo>
                  <a:lnTo>
                    <a:pt x="300" y="336"/>
                  </a:lnTo>
                  <a:lnTo>
                    <a:pt x="309" y="326"/>
                  </a:lnTo>
                  <a:lnTo>
                    <a:pt x="317" y="314"/>
                  </a:lnTo>
                  <a:lnTo>
                    <a:pt x="323" y="301"/>
                  </a:lnTo>
                  <a:lnTo>
                    <a:pt x="328" y="286"/>
                  </a:lnTo>
                  <a:lnTo>
                    <a:pt x="331" y="270"/>
                  </a:lnTo>
                  <a:lnTo>
                    <a:pt x="331" y="252"/>
                  </a:lnTo>
                  <a:lnTo>
                    <a:pt x="331" y="252"/>
                  </a:lnTo>
                  <a:lnTo>
                    <a:pt x="331" y="241"/>
                  </a:lnTo>
                  <a:lnTo>
                    <a:pt x="330" y="231"/>
                  </a:lnTo>
                  <a:lnTo>
                    <a:pt x="328" y="223"/>
                  </a:lnTo>
                  <a:lnTo>
                    <a:pt x="325" y="213"/>
                  </a:lnTo>
                  <a:lnTo>
                    <a:pt x="322" y="206"/>
                  </a:lnTo>
                  <a:lnTo>
                    <a:pt x="318" y="198"/>
                  </a:lnTo>
                  <a:lnTo>
                    <a:pt x="313" y="191"/>
                  </a:lnTo>
                  <a:lnTo>
                    <a:pt x="308" y="185"/>
                  </a:lnTo>
                  <a:lnTo>
                    <a:pt x="296" y="174"/>
                  </a:lnTo>
                  <a:lnTo>
                    <a:pt x="283" y="164"/>
                  </a:lnTo>
                  <a:lnTo>
                    <a:pt x="269" y="157"/>
                  </a:lnTo>
                  <a:lnTo>
                    <a:pt x="253" y="151"/>
                  </a:lnTo>
                  <a:lnTo>
                    <a:pt x="253" y="151"/>
                  </a:lnTo>
                  <a:lnTo>
                    <a:pt x="238" y="146"/>
                  </a:lnTo>
                  <a:lnTo>
                    <a:pt x="222" y="142"/>
                  </a:lnTo>
                  <a:lnTo>
                    <a:pt x="190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38" y="120"/>
                  </a:lnTo>
                  <a:lnTo>
                    <a:pt x="133" y="117"/>
                  </a:lnTo>
                  <a:lnTo>
                    <a:pt x="129" y="112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4" y="78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74" y="78"/>
                  </a:lnTo>
                  <a:lnTo>
                    <a:pt x="182" y="79"/>
                  </a:lnTo>
                  <a:lnTo>
                    <a:pt x="188" y="83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200" y="92"/>
                  </a:lnTo>
                  <a:lnTo>
                    <a:pt x="205" y="98"/>
                  </a:lnTo>
                  <a:lnTo>
                    <a:pt x="207" y="106"/>
                  </a:lnTo>
                  <a:lnTo>
                    <a:pt x="208" y="114"/>
                  </a:lnTo>
                  <a:lnTo>
                    <a:pt x="323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4998" y="3809"/>
              <a:ext cx="156" cy="211"/>
            </a:xfrm>
            <a:custGeom>
              <a:avLst/>
              <a:gdLst/>
              <a:ahLst/>
              <a:cxnLst>
                <a:cxn ang="0">
                  <a:pos x="0" y="423"/>
                </a:cxn>
                <a:cxn ang="0">
                  <a:pos x="117" y="423"/>
                </a:cxn>
                <a:cxn ang="0">
                  <a:pos x="117" y="276"/>
                </a:cxn>
                <a:cxn ang="0">
                  <a:pos x="117" y="276"/>
                </a:cxn>
                <a:cxn ang="0">
                  <a:pos x="117" y="258"/>
                </a:cxn>
                <a:cxn ang="0">
                  <a:pos x="120" y="241"/>
                </a:cxn>
                <a:cxn ang="0">
                  <a:pos x="125" y="229"/>
                </a:cxn>
                <a:cxn ang="0">
                  <a:pos x="127" y="224"/>
                </a:cxn>
                <a:cxn ang="0">
                  <a:pos x="129" y="219"/>
                </a:cxn>
                <a:cxn ang="0">
                  <a:pos x="129" y="219"/>
                </a:cxn>
                <a:cxn ang="0">
                  <a:pos x="134" y="213"/>
                </a:cxn>
                <a:cxn ang="0">
                  <a:pos x="142" y="208"/>
                </a:cxn>
                <a:cxn ang="0">
                  <a:pos x="149" y="204"/>
                </a:cxn>
                <a:cxn ang="0">
                  <a:pos x="156" y="203"/>
                </a:cxn>
                <a:cxn ang="0">
                  <a:pos x="156" y="203"/>
                </a:cxn>
                <a:cxn ang="0">
                  <a:pos x="166" y="203"/>
                </a:cxn>
                <a:cxn ang="0">
                  <a:pos x="173" y="206"/>
                </a:cxn>
                <a:cxn ang="0">
                  <a:pos x="179" y="209"/>
                </a:cxn>
                <a:cxn ang="0">
                  <a:pos x="185" y="215"/>
                </a:cxn>
                <a:cxn ang="0">
                  <a:pos x="185" y="215"/>
                </a:cxn>
                <a:cxn ang="0">
                  <a:pos x="190" y="221"/>
                </a:cxn>
                <a:cxn ang="0">
                  <a:pos x="193" y="231"/>
                </a:cxn>
                <a:cxn ang="0">
                  <a:pos x="195" y="242"/>
                </a:cxn>
                <a:cxn ang="0">
                  <a:pos x="195" y="256"/>
                </a:cxn>
                <a:cxn ang="0">
                  <a:pos x="195" y="423"/>
                </a:cxn>
                <a:cxn ang="0">
                  <a:pos x="312" y="423"/>
                </a:cxn>
                <a:cxn ang="0">
                  <a:pos x="312" y="230"/>
                </a:cxn>
                <a:cxn ang="0">
                  <a:pos x="312" y="230"/>
                </a:cxn>
                <a:cxn ang="0">
                  <a:pos x="312" y="215"/>
                </a:cxn>
                <a:cxn ang="0">
                  <a:pos x="311" y="202"/>
                </a:cxn>
                <a:cxn ang="0">
                  <a:pos x="308" y="189"/>
                </a:cxn>
                <a:cxn ang="0">
                  <a:pos x="306" y="178"/>
                </a:cxn>
                <a:cxn ang="0">
                  <a:pos x="301" y="167"/>
                </a:cxn>
                <a:cxn ang="0">
                  <a:pos x="297" y="157"/>
                </a:cxn>
                <a:cxn ang="0">
                  <a:pos x="291" y="148"/>
                </a:cxn>
                <a:cxn ang="0">
                  <a:pos x="285" y="141"/>
                </a:cxn>
                <a:cxn ang="0">
                  <a:pos x="285" y="141"/>
                </a:cxn>
                <a:cxn ang="0">
                  <a:pos x="278" y="134"/>
                </a:cxn>
                <a:cxn ang="0">
                  <a:pos x="271" y="129"/>
                </a:cxn>
                <a:cxn ang="0">
                  <a:pos x="262" y="124"/>
                </a:cxn>
                <a:cxn ang="0">
                  <a:pos x="252" y="119"/>
                </a:cxn>
                <a:cxn ang="0">
                  <a:pos x="243" y="117"/>
                </a:cxn>
                <a:cxn ang="0">
                  <a:pos x="233" y="114"/>
                </a:cxn>
                <a:cxn ang="0">
                  <a:pos x="222" y="113"/>
                </a:cxn>
                <a:cxn ang="0">
                  <a:pos x="211" y="112"/>
                </a:cxn>
                <a:cxn ang="0">
                  <a:pos x="211" y="112"/>
                </a:cxn>
                <a:cxn ang="0">
                  <a:pos x="196" y="113"/>
                </a:cxn>
                <a:cxn ang="0">
                  <a:pos x="183" y="114"/>
                </a:cxn>
                <a:cxn ang="0">
                  <a:pos x="170" y="117"/>
                </a:cxn>
                <a:cxn ang="0">
                  <a:pos x="155" y="123"/>
                </a:cxn>
                <a:cxn ang="0">
                  <a:pos x="155" y="123"/>
                </a:cxn>
                <a:cxn ang="0">
                  <a:pos x="145" y="129"/>
                </a:cxn>
                <a:cxn ang="0">
                  <a:pos x="137" y="135"/>
                </a:cxn>
                <a:cxn ang="0">
                  <a:pos x="127" y="143"/>
                </a:cxn>
                <a:cxn ang="0">
                  <a:pos x="117" y="153"/>
                </a:cxn>
                <a:cxn ang="0">
                  <a:pos x="117" y="0"/>
                </a:cxn>
                <a:cxn ang="0">
                  <a:pos x="0" y="0"/>
                </a:cxn>
                <a:cxn ang="0">
                  <a:pos x="0" y="423"/>
                </a:cxn>
              </a:cxnLst>
              <a:rect l="0" t="0" r="r" b="b"/>
              <a:pathLst>
                <a:path w="312" h="423">
                  <a:moveTo>
                    <a:pt x="0" y="423"/>
                  </a:moveTo>
                  <a:lnTo>
                    <a:pt x="117" y="423"/>
                  </a:lnTo>
                  <a:lnTo>
                    <a:pt x="117" y="276"/>
                  </a:lnTo>
                  <a:lnTo>
                    <a:pt x="117" y="276"/>
                  </a:lnTo>
                  <a:lnTo>
                    <a:pt x="117" y="258"/>
                  </a:lnTo>
                  <a:lnTo>
                    <a:pt x="120" y="241"/>
                  </a:lnTo>
                  <a:lnTo>
                    <a:pt x="125" y="229"/>
                  </a:lnTo>
                  <a:lnTo>
                    <a:pt x="127" y="224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34" y="213"/>
                  </a:lnTo>
                  <a:lnTo>
                    <a:pt x="142" y="208"/>
                  </a:lnTo>
                  <a:lnTo>
                    <a:pt x="149" y="204"/>
                  </a:lnTo>
                  <a:lnTo>
                    <a:pt x="156" y="203"/>
                  </a:lnTo>
                  <a:lnTo>
                    <a:pt x="156" y="203"/>
                  </a:lnTo>
                  <a:lnTo>
                    <a:pt x="166" y="203"/>
                  </a:lnTo>
                  <a:lnTo>
                    <a:pt x="173" y="206"/>
                  </a:lnTo>
                  <a:lnTo>
                    <a:pt x="179" y="209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90" y="221"/>
                  </a:lnTo>
                  <a:lnTo>
                    <a:pt x="193" y="231"/>
                  </a:lnTo>
                  <a:lnTo>
                    <a:pt x="195" y="242"/>
                  </a:lnTo>
                  <a:lnTo>
                    <a:pt x="195" y="256"/>
                  </a:lnTo>
                  <a:lnTo>
                    <a:pt x="195" y="423"/>
                  </a:lnTo>
                  <a:lnTo>
                    <a:pt x="312" y="423"/>
                  </a:lnTo>
                  <a:lnTo>
                    <a:pt x="312" y="230"/>
                  </a:lnTo>
                  <a:lnTo>
                    <a:pt x="312" y="230"/>
                  </a:lnTo>
                  <a:lnTo>
                    <a:pt x="312" y="215"/>
                  </a:lnTo>
                  <a:lnTo>
                    <a:pt x="311" y="202"/>
                  </a:lnTo>
                  <a:lnTo>
                    <a:pt x="308" y="189"/>
                  </a:lnTo>
                  <a:lnTo>
                    <a:pt x="306" y="178"/>
                  </a:lnTo>
                  <a:lnTo>
                    <a:pt x="301" y="167"/>
                  </a:lnTo>
                  <a:lnTo>
                    <a:pt x="297" y="157"/>
                  </a:lnTo>
                  <a:lnTo>
                    <a:pt x="291" y="148"/>
                  </a:lnTo>
                  <a:lnTo>
                    <a:pt x="285" y="141"/>
                  </a:lnTo>
                  <a:lnTo>
                    <a:pt x="285" y="141"/>
                  </a:lnTo>
                  <a:lnTo>
                    <a:pt x="278" y="134"/>
                  </a:lnTo>
                  <a:lnTo>
                    <a:pt x="271" y="129"/>
                  </a:lnTo>
                  <a:lnTo>
                    <a:pt x="262" y="124"/>
                  </a:lnTo>
                  <a:lnTo>
                    <a:pt x="252" y="119"/>
                  </a:lnTo>
                  <a:lnTo>
                    <a:pt x="243" y="117"/>
                  </a:lnTo>
                  <a:lnTo>
                    <a:pt x="233" y="114"/>
                  </a:lnTo>
                  <a:lnTo>
                    <a:pt x="222" y="113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196" y="113"/>
                  </a:lnTo>
                  <a:lnTo>
                    <a:pt x="183" y="114"/>
                  </a:lnTo>
                  <a:lnTo>
                    <a:pt x="170" y="117"/>
                  </a:lnTo>
                  <a:lnTo>
                    <a:pt x="155" y="123"/>
                  </a:lnTo>
                  <a:lnTo>
                    <a:pt x="155" y="123"/>
                  </a:lnTo>
                  <a:lnTo>
                    <a:pt x="145" y="129"/>
                  </a:lnTo>
                  <a:lnTo>
                    <a:pt x="137" y="135"/>
                  </a:lnTo>
                  <a:lnTo>
                    <a:pt x="127" y="143"/>
                  </a:lnTo>
                  <a:lnTo>
                    <a:pt x="117" y="153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4898" y="3822"/>
              <a:ext cx="81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8"/>
                </a:cxn>
                <a:cxn ang="0">
                  <a:pos x="3" y="328"/>
                </a:cxn>
                <a:cxn ang="0">
                  <a:pos x="7" y="345"/>
                </a:cxn>
                <a:cxn ang="0">
                  <a:pos x="11" y="360"/>
                </a:cxn>
                <a:cxn ang="0">
                  <a:pos x="11" y="360"/>
                </a:cxn>
                <a:cxn ang="0">
                  <a:pos x="17" y="371"/>
                </a:cxn>
                <a:cxn ang="0">
                  <a:pos x="24" y="380"/>
                </a:cxn>
                <a:cxn ang="0">
                  <a:pos x="32" y="386"/>
                </a:cxn>
                <a:cxn ang="0">
                  <a:pos x="41" y="392"/>
                </a:cxn>
                <a:cxn ang="0">
                  <a:pos x="41" y="392"/>
                </a:cxn>
                <a:cxn ang="0">
                  <a:pos x="52" y="397"/>
                </a:cxn>
                <a:cxn ang="0">
                  <a:pos x="65" y="400"/>
                </a:cxn>
                <a:cxn ang="0">
                  <a:pos x="81" y="403"/>
                </a:cxn>
                <a:cxn ang="0">
                  <a:pos x="100" y="403"/>
                </a:cxn>
                <a:cxn ang="0">
                  <a:pos x="100" y="403"/>
                </a:cxn>
                <a:cxn ang="0">
                  <a:pos x="114" y="403"/>
                </a:cxn>
                <a:cxn ang="0">
                  <a:pos x="129" y="400"/>
                </a:cxn>
                <a:cxn ang="0">
                  <a:pos x="147" y="398"/>
                </a:cxn>
                <a:cxn ang="0">
                  <a:pos x="162" y="393"/>
                </a:cxn>
                <a:cxn ang="0">
                  <a:pos x="162" y="317"/>
                </a:cxn>
                <a:cxn ang="0">
                  <a:pos x="162" y="317"/>
                </a:cxn>
                <a:cxn ang="0">
                  <a:pos x="157" y="319"/>
                </a:cxn>
                <a:cxn ang="0">
                  <a:pos x="149" y="320"/>
                </a:cxn>
                <a:cxn ang="0">
                  <a:pos x="132" y="321"/>
                </a:cxn>
                <a:cxn ang="0">
                  <a:pos x="132" y="321"/>
                </a:cxn>
                <a:cxn ang="0">
                  <a:pos x="126" y="320"/>
                </a:cxn>
                <a:cxn ang="0">
                  <a:pos x="121" y="316"/>
                </a:cxn>
                <a:cxn ang="0">
                  <a:pos x="119" y="314"/>
                </a:cxn>
                <a:cxn ang="0">
                  <a:pos x="116" y="311"/>
                </a:cxn>
                <a:cxn ang="0">
                  <a:pos x="116" y="311"/>
                </a:cxn>
                <a:cxn ang="0">
                  <a:pos x="115" y="308"/>
                </a:cxn>
                <a:cxn ang="0">
                  <a:pos x="114" y="301"/>
                </a:cxn>
                <a:cxn ang="0">
                  <a:pos x="112" y="286"/>
                </a:cxn>
                <a:cxn ang="0">
                  <a:pos x="112" y="178"/>
                </a:cxn>
                <a:cxn ang="0">
                  <a:pos x="162" y="178"/>
                </a:cxn>
                <a:cxn ang="0">
                  <a:pos x="162" y="93"/>
                </a:cxn>
                <a:cxn ang="0">
                  <a:pos x="112" y="93"/>
                </a:cxn>
                <a:cxn ang="0">
                  <a:pos x="112" y="0"/>
                </a:cxn>
                <a:cxn ang="0">
                  <a:pos x="0" y="0"/>
                </a:cxn>
              </a:cxnLst>
              <a:rect l="0" t="0" r="r" b="b"/>
              <a:pathLst>
                <a:path w="162" h="403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8"/>
                  </a:lnTo>
                  <a:lnTo>
                    <a:pt x="3" y="328"/>
                  </a:lnTo>
                  <a:lnTo>
                    <a:pt x="7" y="345"/>
                  </a:lnTo>
                  <a:lnTo>
                    <a:pt x="11" y="360"/>
                  </a:lnTo>
                  <a:lnTo>
                    <a:pt x="11" y="360"/>
                  </a:lnTo>
                  <a:lnTo>
                    <a:pt x="17" y="371"/>
                  </a:lnTo>
                  <a:lnTo>
                    <a:pt x="24" y="380"/>
                  </a:lnTo>
                  <a:lnTo>
                    <a:pt x="32" y="386"/>
                  </a:lnTo>
                  <a:lnTo>
                    <a:pt x="41" y="392"/>
                  </a:lnTo>
                  <a:lnTo>
                    <a:pt x="41" y="392"/>
                  </a:lnTo>
                  <a:lnTo>
                    <a:pt x="52" y="397"/>
                  </a:lnTo>
                  <a:lnTo>
                    <a:pt x="65" y="400"/>
                  </a:lnTo>
                  <a:lnTo>
                    <a:pt x="81" y="403"/>
                  </a:lnTo>
                  <a:lnTo>
                    <a:pt x="100" y="403"/>
                  </a:lnTo>
                  <a:lnTo>
                    <a:pt x="100" y="403"/>
                  </a:lnTo>
                  <a:lnTo>
                    <a:pt x="114" y="403"/>
                  </a:lnTo>
                  <a:lnTo>
                    <a:pt x="129" y="400"/>
                  </a:lnTo>
                  <a:lnTo>
                    <a:pt x="147" y="398"/>
                  </a:lnTo>
                  <a:lnTo>
                    <a:pt x="162" y="393"/>
                  </a:lnTo>
                  <a:lnTo>
                    <a:pt x="162" y="317"/>
                  </a:lnTo>
                  <a:lnTo>
                    <a:pt x="162" y="317"/>
                  </a:lnTo>
                  <a:lnTo>
                    <a:pt x="157" y="319"/>
                  </a:lnTo>
                  <a:lnTo>
                    <a:pt x="149" y="320"/>
                  </a:lnTo>
                  <a:lnTo>
                    <a:pt x="132" y="321"/>
                  </a:lnTo>
                  <a:lnTo>
                    <a:pt x="132" y="321"/>
                  </a:lnTo>
                  <a:lnTo>
                    <a:pt x="126" y="320"/>
                  </a:lnTo>
                  <a:lnTo>
                    <a:pt x="121" y="316"/>
                  </a:lnTo>
                  <a:lnTo>
                    <a:pt x="119" y="314"/>
                  </a:lnTo>
                  <a:lnTo>
                    <a:pt x="116" y="311"/>
                  </a:lnTo>
                  <a:lnTo>
                    <a:pt x="116" y="311"/>
                  </a:lnTo>
                  <a:lnTo>
                    <a:pt x="115" y="308"/>
                  </a:lnTo>
                  <a:lnTo>
                    <a:pt x="114" y="301"/>
                  </a:lnTo>
                  <a:lnTo>
                    <a:pt x="112" y="286"/>
                  </a:lnTo>
                  <a:lnTo>
                    <a:pt x="112" y="178"/>
                  </a:lnTo>
                  <a:lnTo>
                    <a:pt x="162" y="178"/>
                  </a:lnTo>
                  <a:lnTo>
                    <a:pt x="162" y="93"/>
                  </a:lnTo>
                  <a:lnTo>
                    <a:pt x="112" y="93"/>
                  </a:lnTo>
                  <a:lnTo>
                    <a:pt x="1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4822" y="3822"/>
              <a:ext cx="56" cy="3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BBF09-94CA-42FC-BE90-DCB4DAC1E75A}" type="datetime1">
              <a:rPr lang="en-US"/>
              <a:pPr>
                <a:defRPr/>
              </a:pPr>
              <a:t>3/30/2012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DCA3D-B081-4008-8456-7D12524B4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B2522-35F9-4882-B405-DD96300813A5}" type="datetime1">
              <a:rPr lang="en-US"/>
              <a:pPr>
                <a:defRPr/>
              </a:pPr>
              <a:t>3/30/2012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97D51-C6A2-4086-8D55-A70FEA6D6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88708-7ED9-46DB-B618-F7B2BB5999B2}" type="datetime1">
              <a:rPr lang="en-US"/>
              <a:pPr>
                <a:defRPr/>
              </a:pPr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EE6D-4E85-4F7F-B4B8-78EC62FA4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20594" y="0"/>
            <a:ext cx="9264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0" y="-2"/>
            <a:ext cx="9164321" cy="6858004"/>
            <a:chOff x="0" y="-2"/>
            <a:chExt cx="9164321" cy="6858004"/>
          </a:xfrm>
        </p:grpSpPr>
        <p:cxnSp>
          <p:nvCxnSpPr>
            <p:cNvPr id="37" name="Straight Connector 36"/>
            <p:cNvCxnSpPr/>
            <p:nvPr/>
          </p:nvCxnSpPr>
          <p:spPr>
            <a:xfrm rot="16200000" flipH="1">
              <a:off x="-2092189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-786850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518489" y="2181637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4393098" y="4750907"/>
              <a:ext cx="3081127" cy="113305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H="1">
              <a:off x="5408543" y="4470952"/>
              <a:ext cx="3498574" cy="127552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-1105396" y="4474761"/>
              <a:ext cx="3488635" cy="127784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H="1">
              <a:off x="6438538" y="4193177"/>
              <a:ext cx="3907970" cy="1421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6819900" y="1084580"/>
              <a:ext cx="3429001" cy="12598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0" y="2413591"/>
              <a:ext cx="9144000" cy="3327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99241" y="3710152"/>
              <a:ext cx="8644759" cy="3147849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093779" y="5013434"/>
              <a:ext cx="5050221" cy="184456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667297" y="6327228"/>
              <a:ext cx="1476703" cy="53077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0" y="3043491"/>
              <a:ext cx="3809098" cy="138955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0" y="1891862"/>
              <a:ext cx="3384331" cy="123264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0" y="735724"/>
              <a:ext cx="2963917" cy="108024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0" y="0"/>
              <a:ext cx="1397876" cy="5179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7977352" y="2"/>
              <a:ext cx="604344" cy="19969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397766" y="1098334"/>
              <a:ext cx="746234" cy="26801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82245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1579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56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86440"/>
            <a:ext cx="2317750" cy="1386100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6813550" y="5788025"/>
            <a:ext cx="1368425" cy="604838"/>
            <a:chOff x="4292" y="3646"/>
            <a:chExt cx="862" cy="381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292" y="3646"/>
              <a:ext cx="86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 noEditPoints="1"/>
            </p:cNvSpPr>
            <p:nvPr userDrawn="1"/>
          </p:nvSpPr>
          <p:spPr bwMode="auto">
            <a:xfrm>
              <a:off x="4292" y="3646"/>
              <a:ext cx="586" cy="188"/>
            </a:xfrm>
            <a:custGeom>
              <a:avLst/>
              <a:gdLst/>
              <a:ahLst/>
              <a:cxnLst>
                <a:cxn ang="0">
                  <a:pos x="858" y="137"/>
                </a:cxn>
                <a:cxn ang="0">
                  <a:pos x="1059" y="137"/>
                </a:cxn>
                <a:cxn ang="0">
                  <a:pos x="1009" y="9"/>
                </a:cxn>
                <a:cxn ang="0">
                  <a:pos x="744" y="9"/>
                </a:cxn>
                <a:cxn ang="0">
                  <a:pos x="521" y="100"/>
                </a:cxn>
                <a:cxn ang="0">
                  <a:pos x="569" y="111"/>
                </a:cxn>
                <a:cxn ang="0">
                  <a:pos x="594" y="134"/>
                </a:cxn>
                <a:cxn ang="0">
                  <a:pos x="608" y="176"/>
                </a:cxn>
                <a:cxn ang="0">
                  <a:pos x="605" y="213"/>
                </a:cxn>
                <a:cxn ang="0">
                  <a:pos x="590" y="250"/>
                </a:cxn>
                <a:cxn ang="0">
                  <a:pos x="562" y="269"/>
                </a:cxn>
                <a:cxn ang="0">
                  <a:pos x="486" y="276"/>
                </a:cxn>
                <a:cxn ang="0">
                  <a:pos x="536" y="367"/>
                </a:cxn>
                <a:cxn ang="0">
                  <a:pos x="617" y="355"/>
                </a:cxn>
                <a:cxn ang="0">
                  <a:pos x="675" y="318"/>
                </a:cxn>
                <a:cxn ang="0">
                  <a:pos x="707" y="262"/>
                </a:cxn>
                <a:cxn ang="0">
                  <a:pos x="718" y="188"/>
                </a:cxn>
                <a:cxn ang="0">
                  <a:pos x="713" y="137"/>
                </a:cxn>
                <a:cxn ang="0">
                  <a:pos x="692" y="77"/>
                </a:cxn>
                <a:cxn ang="0">
                  <a:pos x="648" y="32"/>
                </a:cxn>
                <a:cxn ang="0">
                  <a:pos x="578" y="10"/>
                </a:cxn>
                <a:cxn ang="0">
                  <a:pos x="345" y="141"/>
                </a:cxn>
                <a:cxn ang="0">
                  <a:pos x="335" y="95"/>
                </a:cxn>
                <a:cxn ang="0">
                  <a:pos x="307" y="46"/>
                </a:cxn>
                <a:cxn ang="0">
                  <a:pos x="262" y="15"/>
                </a:cxn>
                <a:cxn ang="0">
                  <a:pos x="200" y="0"/>
                </a:cxn>
                <a:cxn ang="0">
                  <a:pos x="142" y="4"/>
                </a:cxn>
                <a:cxn ang="0">
                  <a:pos x="77" y="29"/>
                </a:cxn>
                <a:cxn ang="0">
                  <a:pos x="29" y="78"/>
                </a:cxn>
                <a:cxn ang="0">
                  <a:pos x="4" y="148"/>
                </a:cxn>
                <a:cxn ang="0">
                  <a:pos x="1" y="207"/>
                </a:cxn>
                <a:cxn ang="0">
                  <a:pos x="19" y="278"/>
                </a:cxn>
                <a:cxn ang="0">
                  <a:pos x="60" y="334"/>
                </a:cxn>
                <a:cxn ang="0">
                  <a:pos x="122" y="367"/>
                </a:cxn>
                <a:cxn ang="0">
                  <a:pos x="183" y="376"/>
                </a:cxn>
                <a:cxn ang="0">
                  <a:pos x="252" y="362"/>
                </a:cxn>
                <a:cxn ang="0">
                  <a:pos x="303" y="328"/>
                </a:cxn>
                <a:cxn ang="0">
                  <a:pos x="335" y="280"/>
                </a:cxn>
                <a:cxn ang="0">
                  <a:pos x="346" y="227"/>
                </a:cxn>
                <a:cxn ang="0">
                  <a:pos x="231" y="250"/>
                </a:cxn>
                <a:cxn ang="0">
                  <a:pos x="203" y="282"/>
                </a:cxn>
                <a:cxn ang="0">
                  <a:pos x="170" y="285"/>
                </a:cxn>
                <a:cxn ang="0">
                  <a:pos x="140" y="273"/>
                </a:cxn>
                <a:cxn ang="0">
                  <a:pos x="122" y="247"/>
                </a:cxn>
                <a:cxn ang="0">
                  <a:pos x="111" y="188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2" y="91"/>
                </a:cxn>
                <a:cxn ang="0">
                  <a:pos x="187" y="90"/>
                </a:cxn>
                <a:cxn ang="0">
                  <a:pos x="213" y="99"/>
                </a:cxn>
                <a:cxn ang="0">
                  <a:pos x="234" y="128"/>
                </a:cxn>
              </a:cxnLst>
              <a:rect l="0" t="0" r="r" b="b"/>
              <a:pathLst>
                <a:path w="1172" h="376">
                  <a:moveTo>
                    <a:pt x="744" y="367"/>
                  </a:moveTo>
                  <a:lnTo>
                    <a:pt x="856" y="367"/>
                  </a:lnTo>
                  <a:lnTo>
                    <a:pt x="856" y="137"/>
                  </a:lnTo>
                  <a:lnTo>
                    <a:pt x="858" y="137"/>
                  </a:lnTo>
                  <a:lnTo>
                    <a:pt x="907" y="367"/>
                  </a:lnTo>
                  <a:lnTo>
                    <a:pt x="1004" y="367"/>
                  </a:lnTo>
                  <a:lnTo>
                    <a:pt x="1057" y="137"/>
                  </a:lnTo>
                  <a:lnTo>
                    <a:pt x="1059" y="137"/>
                  </a:lnTo>
                  <a:lnTo>
                    <a:pt x="1059" y="322"/>
                  </a:lnTo>
                  <a:lnTo>
                    <a:pt x="1172" y="322"/>
                  </a:lnTo>
                  <a:lnTo>
                    <a:pt x="1172" y="9"/>
                  </a:lnTo>
                  <a:lnTo>
                    <a:pt x="1009" y="9"/>
                  </a:lnTo>
                  <a:lnTo>
                    <a:pt x="958" y="219"/>
                  </a:lnTo>
                  <a:lnTo>
                    <a:pt x="957" y="219"/>
                  </a:lnTo>
                  <a:lnTo>
                    <a:pt x="906" y="9"/>
                  </a:lnTo>
                  <a:lnTo>
                    <a:pt x="744" y="9"/>
                  </a:lnTo>
                  <a:lnTo>
                    <a:pt x="744" y="367"/>
                  </a:lnTo>
                  <a:close/>
                  <a:moveTo>
                    <a:pt x="486" y="100"/>
                  </a:moveTo>
                  <a:lnTo>
                    <a:pt x="521" y="100"/>
                  </a:lnTo>
                  <a:lnTo>
                    <a:pt x="521" y="100"/>
                  </a:lnTo>
                  <a:lnTo>
                    <a:pt x="536" y="101"/>
                  </a:lnTo>
                  <a:lnTo>
                    <a:pt x="548" y="102"/>
                  </a:lnTo>
                  <a:lnTo>
                    <a:pt x="559" y="106"/>
                  </a:lnTo>
                  <a:lnTo>
                    <a:pt x="569" y="111"/>
                  </a:lnTo>
                  <a:lnTo>
                    <a:pt x="577" y="116"/>
                  </a:lnTo>
                  <a:lnTo>
                    <a:pt x="584" y="122"/>
                  </a:lnTo>
                  <a:lnTo>
                    <a:pt x="589" y="128"/>
                  </a:lnTo>
                  <a:lnTo>
                    <a:pt x="594" y="134"/>
                  </a:lnTo>
                  <a:lnTo>
                    <a:pt x="599" y="141"/>
                  </a:lnTo>
                  <a:lnTo>
                    <a:pt x="601" y="149"/>
                  </a:lnTo>
                  <a:lnTo>
                    <a:pt x="606" y="163"/>
                  </a:lnTo>
                  <a:lnTo>
                    <a:pt x="608" y="176"/>
                  </a:lnTo>
                  <a:lnTo>
                    <a:pt x="609" y="185"/>
                  </a:lnTo>
                  <a:lnTo>
                    <a:pt x="609" y="185"/>
                  </a:lnTo>
                  <a:lnTo>
                    <a:pt x="608" y="199"/>
                  </a:lnTo>
                  <a:lnTo>
                    <a:pt x="605" y="213"/>
                  </a:lnTo>
                  <a:lnTo>
                    <a:pt x="601" y="229"/>
                  </a:lnTo>
                  <a:lnTo>
                    <a:pt x="598" y="237"/>
                  </a:lnTo>
                  <a:lnTo>
                    <a:pt x="594" y="243"/>
                  </a:lnTo>
                  <a:lnTo>
                    <a:pt x="590" y="250"/>
                  </a:lnTo>
                  <a:lnTo>
                    <a:pt x="584" y="256"/>
                  </a:lnTo>
                  <a:lnTo>
                    <a:pt x="578" y="261"/>
                  </a:lnTo>
                  <a:lnTo>
                    <a:pt x="571" y="266"/>
                  </a:lnTo>
                  <a:lnTo>
                    <a:pt x="562" y="269"/>
                  </a:lnTo>
                  <a:lnTo>
                    <a:pt x="553" y="273"/>
                  </a:lnTo>
                  <a:lnTo>
                    <a:pt x="542" y="274"/>
                  </a:lnTo>
                  <a:lnTo>
                    <a:pt x="530" y="276"/>
                  </a:lnTo>
                  <a:lnTo>
                    <a:pt x="486" y="276"/>
                  </a:lnTo>
                  <a:lnTo>
                    <a:pt x="486" y="100"/>
                  </a:lnTo>
                  <a:close/>
                  <a:moveTo>
                    <a:pt x="375" y="367"/>
                  </a:moveTo>
                  <a:lnTo>
                    <a:pt x="536" y="367"/>
                  </a:lnTo>
                  <a:lnTo>
                    <a:pt x="536" y="367"/>
                  </a:lnTo>
                  <a:lnTo>
                    <a:pt x="558" y="367"/>
                  </a:lnTo>
                  <a:lnTo>
                    <a:pt x="580" y="365"/>
                  </a:lnTo>
                  <a:lnTo>
                    <a:pt x="599" y="360"/>
                  </a:lnTo>
                  <a:lnTo>
                    <a:pt x="617" y="355"/>
                  </a:lnTo>
                  <a:lnTo>
                    <a:pt x="633" y="347"/>
                  </a:lnTo>
                  <a:lnTo>
                    <a:pt x="649" y="339"/>
                  </a:lnTo>
                  <a:lnTo>
                    <a:pt x="662" y="329"/>
                  </a:lnTo>
                  <a:lnTo>
                    <a:pt x="675" y="318"/>
                  </a:lnTo>
                  <a:lnTo>
                    <a:pt x="684" y="306"/>
                  </a:lnTo>
                  <a:lnTo>
                    <a:pt x="694" y="293"/>
                  </a:lnTo>
                  <a:lnTo>
                    <a:pt x="701" y="278"/>
                  </a:lnTo>
                  <a:lnTo>
                    <a:pt x="707" y="262"/>
                  </a:lnTo>
                  <a:lnTo>
                    <a:pt x="712" y="245"/>
                  </a:lnTo>
                  <a:lnTo>
                    <a:pt x="716" y="227"/>
                  </a:lnTo>
                  <a:lnTo>
                    <a:pt x="718" y="207"/>
                  </a:lnTo>
                  <a:lnTo>
                    <a:pt x="718" y="188"/>
                  </a:lnTo>
                  <a:lnTo>
                    <a:pt x="718" y="188"/>
                  </a:lnTo>
                  <a:lnTo>
                    <a:pt x="718" y="171"/>
                  </a:lnTo>
                  <a:lnTo>
                    <a:pt x="717" y="154"/>
                  </a:lnTo>
                  <a:lnTo>
                    <a:pt x="713" y="137"/>
                  </a:lnTo>
                  <a:lnTo>
                    <a:pt x="710" y="121"/>
                  </a:lnTo>
                  <a:lnTo>
                    <a:pt x="705" y="106"/>
                  </a:lnTo>
                  <a:lnTo>
                    <a:pt x="699" y="90"/>
                  </a:lnTo>
                  <a:lnTo>
                    <a:pt x="692" y="77"/>
                  </a:lnTo>
                  <a:lnTo>
                    <a:pt x="683" y="63"/>
                  </a:lnTo>
                  <a:lnTo>
                    <a:pt x="672" y="51"/>
                  </a:lnTo>
                  <a:lnTo>
                    <a:pt x="661" y="41"/>
                  </a:lnTo>
                  <a:lnTo>
                    <a:pt x="648" y="32"/>
                  </a:lnTo>
                  <a:lnTo>
                    <a:pt x="633" y="23"/>
                  </a:lnTo>
                  <a:lnTo>
                    <a:pt x="616" y="17"/>
                  </a:lnTo>
                  <a:lnTo>
                    <a:pt x="598" y="12"/>
                  </a:lnTo>
                  <a:lnTo>
                    <a:pt x="578" y="10"/>
                  </a:lnTo>
                  <a:lnTo>
                    <a:pt x="556" y="9"/>
                  </a:lnTo>
                  <a:lnTo>
                    <a:pt x="375" y="9"/>
                  </a:lnTo>
                  <a:lnTo>
                    <a:pt x="375" y="367"/>
                  </a:lnTo>
                  <a:close/>
                  <a:moveTo>
                    <a:pt x="345" y="141"/>
                  </a:moveTo>
                  <a:lnTo>
                    <a:pt x="345" y="141"/>
                  </a:lnTo>
                  <a:lnTo>
                    <a:pt x="342" y="126"/>
                  </a:lnTo>
                  <a:lnTo>
                    <a:pt x="338" y="110"/>
                  </a:lnTo>
                  <a:lnTo>
                    <a:pt x="335" y="95"/>
                  </a:lnTo>
                  <a:lnTo>
                    <a:pt x="329" y="82"/>
                  </a:lnTo>
                  <a:lnTo>
                    <a:pt x="323" y="69"/>
                  </a:lnTo>
                  <a:lnTo>
                    <a:pt x="315" y="57"/>
                  </a:lnTo>
                  <a:lnTo>
                    <a:pt x="307" y="46"/>
                  </a:lnTo>
                  <a:lnTo>
                    <a:pt x="297" y="38"/>
                  </a:lnTo>
                  <a:lnTo>
                    <a:pt x="286" y="29"/>
                  </a:lnTo>
                  <a:lnTo>
                    <a:pt x="274" y="21"/>
                  </a:lnTo>
                  <a:lnTo>
                    <a:pt x="262" y="15"/>
                  </a:lnTo>
                  <a:lnTo>
                    <a:pt x="248" y="10"/>
                  </a:lnTo>
                  <a:lnTo>
                    <a:pt x="233" y="5"/>
                  </a:lnTo>
                  <a:lnTo>
                    <a:pt x="217" y="2"/>
                  </a:lnTo>
                  <a:lnTo>
                    <a:pt x="200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62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7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5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8"/>
                  </a:lnTo>
                  <a:lnTo>
                    <a:pt x="1" y="167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4" y="227"/>
                  </a:lnTo>
                  <a:lnTo>
                    <a:pt x="7" y="245"/>
                  </a:lnTo>
                  <a:lnTo>
                    <a:pt x="12" y="262"/>
                  </a:lnTo>
                  <a:lnTo>
                    <a:pt x="19" y="278"/>
                  </a:lnTo>
                  <a:lnTo>
                    <a:pt x="27" y="294"/>
                  </a:lnTo>
                  <a:lnTo>
                    <a:pt x="37" y="308"/>
                  </a:lnTo>
                  <a:lnTo>
                    <a:pt x="47" y="322"/>
                  </a:lnTo>
                  <a:lnTo>
                    <a:pt x="60" y="334"/>
                  </a:lnTo>
                  <a:lnTo>
                    <a:pt x="74" y="344"/>
                  </a:lnTo>
                  <a:lnTo>
                    <a:pt x="89" y="354"/>
                  </a:lnTo>
                  <a:lnTo>
                    <a:pt x="105" y="361"/>
                  </a:lnTo>
                  <a:lnTo>
                    <a:pt x="122" y="367"/>
                  </a:lnTo>
                  <a:lnTo>
                    <a:pt x="141" y="372"/>
                  </a:lnTo>
                  <a:lnTo>
                    <a:pt x="161" y="374"/>
                  </a:lnTo>
                  <a:lnTo>
                    <a:pt x="183" y="376"/>
                  </a:lnTo>
                  <a:lnTo>
                    <a:pt x="183" y="376"/>
                  </a:lnTo>
                  <a:lnTo>
                    <a:pt x="201" y="376"/>
                  </a:lnTo>
                  <a:lnTo>
                    <a:pt x="219" y="372"/>
                  </a:lnTo>
                  <a:lnTo>
                    <a:pt x="236" y="368"/>
                  </a:lnTo>
                  <a:lnTo>
                    <a:pt x="252" y="362"/>
                  </a:lnTo>
                  <a:lnTo>
                    <a:pt x="267" y="356"/>
                  </a:lnTo>
                  <a:lnTo>
                    <a:pt x="280" y="347"/>
                  </a:lnTo>
                  <a:lnTo>
                    <a:pt x="292" y="339"/>
                  </a:lnTo>
                  <a:lnTo>
                    <a:pt x="303" y="328"/>
                  </a:lnTo>
                  <a:lnTo>
                    <a:pt x="313" y="317"/>
                  </a:lnTo>
                  <a:lnTo>
                    <a:pt x="321" y="306"/>
                  </a:lnTo>
                  <a:lnTo>
                    <a:pt x="329" y="293"/>
                  </a:lnTo>
                  <a:lnTo>
                    <a:pt x="335" y="280"/>
                  </a:lnTo>
                  <a:lnTo>
                    <a:pt x="340" y="267"/>
                  </a:lnTo>
                  <a:lnTo>
                    <a:pt x="343" y="254"/>
                  </a:lnTo>
                  <a:lnTo>
                    <a:pt x="346" y="240"/>
                  </a:lnTo>
                  <a:lnTo>
                    <a:pt x="346" y="227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35" y="239"/>
                  </a:lnTo>
                  <a:lnTo>
                    <a:pt x="231" y="250"/>
                  </a:lnTo>
                  <a:lnTo>
                    <a:pt x="226" y="260"/>
                  </a:lnTo>
                  <a:lnTo>
                    <a:pt x="220" y="269"/>
                  </a:lnTo>
                  <a:lnTo>
                    <a:pt x="212" y="277"/>
                  </a:lnTo>
                  <a:lnTo>
                    <a:pt x="203" y="282"/>
                  </a:lnTo>
                  <a:lnTo>
                    <a:pt x="192" y="285"/>
                  </a:lnTo>
                  <a:lnTo>
                    <a:pt x="179" y="287"/>
                  </a:lnTo>
                  <a:lnTo>
                    <a:pt x="179" y="287"/>
                  </a:lnTo>
                  <a:lnTo>
                    <a:pt x="170" y="285"/>
                  </a:lnTo>
                  <a:lnTo>
                    <a:pt x="162" y="284"/>
                  </a:lnTo>
                  <a:lnTo>
                    <a:pt x="153" y="282"/>
                  </a:lnTo>
                  <a:lnTo>
                    <a:pt x="147" y="278"/>
                  </a:lnTo>
                  <a:lnTo>
                    <a:pt x="140" y="273"/>
                  </a:lnTo>
                  <a:lnTo>
                    <a:pt x="135" y="268"/>
                  </a:lnTo>
                  <a:lnTo>
                    <a:pt x="130" y="262"/>
                  </a:lnTo>
                  <a:lnTo>
                    <a:pt x="125" y="255"/>
                  </a:lnTo>
                  <a:lnTo>
                    <a:pt x="122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2" y="206"/>
                  </a:lnTo>
                  <a:lnTo>
                    <a:pt x="111" y="188"/>
                  </a:lnTo>
                  <a:lnTo>
                    <a:pt x="111" y="188"/>
                  </a:lnTo>
                  <a:lnTo>
                    <a:pt x="112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2" y="128"/>
                  </a:lnTo>
                  <a:lnTo>
                    <a:pt x="125" y="121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40" y="102"/>
                  </a:lnTo>
                  <a:lnTo>
                    <a:pt x="147" y="98"/>
                  </a:lnTo>
                  <a:lnTo>
                    <a:pt x="153" y="94"/>
                  </a:lnTo>
                  <a:lnTo>
                    <a:pt x="162" y="91"/>
                  </a:lnTo>
                  <a:lnTo>
                    <a:pt x="170" y="90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87" y="90"/>
                  </a:lnTo>
                  <a:lnTo>
                    <a:pt x="195" y="91"/>
                  </a:lnTo>
                  <a:lnTo>
                    <a:pt x="201" y="93"/>
                  </a:lnTo>
                  <a:lnTo>
                    <a:pt x="207" y="95"/>
                  </a:lnTo>
                  <a:lnTo>
                    <a:pt x="213" y="99"/>
                  </a:lnTo>
                  <a:lnTo>
                    <a:pt x="217" y="102"/>
                  </a:lnTo>
                  <a:lnTo>
                    <a:pt x="224" y="111"/>
                  </a:lnTo>
                  <a:lnTo>
                    <a:pt x="230" y="119"/>
                  </a:lnTo>
                  <a:lnTo>
                    <a:pt x="234" y="128"/>
                  </a:lnTo>
                  <a:lnTo>
                    <a:pt x="236" y="137"/>
                  </a:lnTo>
                  <a:lnTo>
                    <a:pt x="237" y="141"/>
                  </a:lnTo>
                  <a:lnTo>
                    <a:pt x="345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auto">
            <a:xfrm>
              <a:off x="4822" y="3869"/>
              <a:ext cx="56" cy="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553" y="3865"/>
              <a:ext cx="249" cy="155"/>
            </a:xfrm>
            <a:custGeom>
              <a:avLst/>
              <a:gdLst/>
              <a:ahLst/>
              <a:cxnLst>
                <a:cxn ang="0">
                  <a:pos x="115" y="309"/>
                </a:cxn>
                <a:cxn ang="0">
                  <a:pos x="115" y="146"/>
                </a:cxn>
                <a:cxn ang="0">
                  <a:pos x="117" y="124"/>
                </a:cxn>
                <a:cxn ang="0">
                  <a:pos x="124" y="107"/>
                </a:cxn>
                <a:cxn ang="0">
                  <a:pos x="135" y="96"/>
                </a:cxn>
                <a:cxn ang="0">
                  <a:pos x="155" y="91"/>
                </a:cxn>
                <a:cxn ang="0">
                  <a:pos x="166" y="92"/>
                </a:cxn>
                <a:cxn ang="0">
                  <a:pos x="182" y="101"/>
                </a:cxn>
                <a:cxn ang="0">
                  <a:pos x="189" y="117"/>
                </a:cxn>
                <a:cxn ang="0">
                  <a:pos x="192" y="135"/>
                </a:cxn>
                <a:cxn ang="0">
                  <a:pos x="192" y="309"/>
                </a:cxn>
                <a:cxn ang="0">
                  <a:pos x="307" y="146"/>
                </a:cxn>
                <a:cxn ang="0">
                  <a:pos x="308" y="135"/>
                </a:cxn>
                <a:cxn ang="0">
                  <a:pos x="312" y="116"/>
                </a:cxn>
                <a:cxn ang="0">
                  <a:pos x="322" y="101"/>
                </a:cxn>
                <a:cxn ang="0">
                  <a:pos x="336" y="92"/>
                </a:cxn>
                <a:cxn ang="0">
                  <a:pos x="347" y="91"/>
                </a:cxn>
                <a:cxn ang="0">
                  <a:pos x="368" y="96"/>
                </a:cxn>
                <a:cxn ang="0">
                  <a:pos x="379" y="108"/>
                </a:cxn>
                <a:cxn ang="0">
                  <a:pos x="384" y="125"/>
                </a:cxn>
                <a:cxn ang="0">
                  <a:pos x="385" y="146"/>
                </a:cxn>
                <a:cxn ang="0">
                  <a:pos x="499" y="309"/>
                </a:cxn>
                <a:cxn ang="0">
                  <a:pos x="499" y="102"/>
                </a:cxn>
                <a:cxn ang="0">
                  <a:pos x="497" y="74"/>
                </a:cxn>
                <a:cxn ang="0">
                  <a:pos x="492" y="57"/>
                </a:cxn>
                <a:cxn ang="0">
                  <a:pos x="482" y="40"/>
                </a:cxn>
                <a:cxn ang="0">
                  <a:pos x="470" y="25"/>
                </a:cxn>
                <a:cxn ang="0">
                  <a:pos x="454" y="13"/>
                </a:cxn>
                <a:cxn ang="0">
                  <a:pos x="435" y="5"/>
                </a:cxn>
                <a:cxn ang="0">
                  <a:pos x="410" y="0"/>
                </a:cxn>
                <a:cxn ang="0">
                  <a:pos x="396" y="0"/>
                </a:cxn>
                <a:cxn ang="0">
                  <a:pos x="370" y="1"/>
                </a:cxn>
                <a:cxn ang="0">
                  <a:pos x="348" y="6"/>
                </a:cxn>
                <a:cxn ang="0">
                  <a:pos x="331" y="13"/>
                </a:cxn>
                <a:cxn ang="0">
                  <a:pos x="308" y="30"/>
                </a:cxn>
                <a:cxn ang="0">
                  <a:pos x="294" y="47"/>
                </a:cxn>
                <a:cxn ang="0">
                  <a:pos x="286" y="36"/>
                </a:cxn>
                <a:cxn ang="0">
                  <a:pos x="269" y="18"/>
                </a:cxn>
                <a:cxn ang="0">
                  <a:pos x="247" y="7"/>
                </a:cxn>
                <a:cxn ang="0">
                  <a:pos x="224" y="0"/>
                </a:cxn>
                <a:cxn ang="0">
                  <a:pos x="211" y="0"/>
                </a:cxn>
                <a:cxn ang="0">
                  <a:pos x="182" y="2"/>
                </a:cxn>
                <a:cxn ang="0">
                  <a:pos x="155" y="11"/>
                </a:cxn>
                <a:cxn ang="0">
                  <a:pos x="132" y="25"/>
                </a:cxn>
                <a:cxn ang="0">
                  <a:pos x="112" y="47"/>
                </a:cxn>
                <a:cxn ang="0">
                  <a:pos x="111" y="7"/>
                </a:cxn>
                <a:cxn ang="0">
                  <a:pos x="0" y="309"/>
                </a:cxn>
              </a:cxnLst>
              <a:rect l="0" t="0" r="r" b="b"/>
              <a:pathLst>
                <a:path w="499" h="309">
                  <a:moveTo>
                    <a:pt x="0" y="309"/>
                  </a:moveTo>
                  <a:lnTo>
                    <a:pt x="115" y="309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6" y="135"/>
                  </a:lnTo>
                  <a:lnTo>
                    <a:pt x="117" y="124"/>
                  </a:lnTo>
                  <a:lnTo>
                    <a:pt x="119" y="116"/>
                  </a:lnTo>
                  <a:lnTo>
                    <a:pt x="124" y="107"/>
                  </a:lnTo>
                  <a:lnTo>
                    <a:pt x="129" y="101"/>
                  </a:lnTo>
                  <a:lnTo>
                    <a:pt x="135" y="96"/>
                  </a:lnTo>
                  <a:lnTo>
                    <a:pt x="144" y="92"/>
                  </a:lnTo>
                  <a:lnTo>
                    <a:pt x="155" y="91"/>
                  </a:lnTo>
                  <a:lnTo>
                    <a:pt x="155" y="91"/>
                  </a:lnTo>
                  <a:lnTo>
                    <a:pt x="166" y="92"/>
                  </a:lnTo>
                  <a:lnTo>
                    <a:pt x="175" y="96"/>
                  </a:lnTo>
                  <a:lnTo>
                    <a:pt x="182" y="101"/>
                  </a:lnTo>
                  <a:lnTo>
                    <a:pt x="186" y="108"/>
                  </a:lnTo>
                  <a:lnTo>
                    <a:pt x="189" y="117"/>
                  </a:lnTo>
                  <a:lnTo>
                    <a:pt x="191" y="125"/>
                  </a:lnTo>
                  <a:lnTo>
                    <a:pt x="192" y="135"/>
                  </a:lnTo>
                  <a:lnTo>
                    <a:pt x="192" y="146"/>
                  </a:lnTo>
                  <a:lnTo>
                    <a:pt x="192" y="309"/>
                  </a:lnTo>
                  <a:lnTo>
                    <a:pt x="307" y="309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8" y="135"/>
                  </a:lnTo>
                  <a:lnTo>
                    <a:pt x="309" y="124"/>
                  </a:lnTo>
                  <a:lnTo>
                    <a:pt x="312" y="116"/>
                  </a:lnTo>
                  <a:lnTo>
                    <a:pt x="317" y="107"/>
                  </a:lnTo>
                  <a:lnTo>
                    <a:pt x="322" y="101"/>
                  </a:lnTo>
                  <a:lnTo>
                    <a:pt x="328" y="96"/>
                  </a:lnTo>
                  <a:lnTo>
                    <a:pt x="336" y="92"/>
                  </a:lnTo>
                  <a:lnTo>
                    <a:pt x="347" y="91"/>
                  </a:lnTo>
                  <a:lnTo>
                    <a:pt x="347" y="91"/>
                  </a:lnTo>
                  <a:lnTo>
                    <a:pt x="358" y="92"/>
                  </a:lnTo>
                  <a:lnTo>
                    <a:pt x="368" y="96"/>
                  </a:lnTo>
                  <a:lnTo>
                    <a:pt x="374" y="101"/>
                  </a:lnTo>
                  <a:lnTo>
                    <a:pt x="379" y="108"/>
                  </a:lnTo>
                  <a:lnTo>
                    <a:pt x="381" y="117"/>
                  </a:lnTo>
                  <a:lnTo>
                    <a:pt x="384" y="125"/>
                  </a:lnTo>
                  <a:lnTo>
                    <a:pt x="385" y="135"/>
                  </a:lnTo>
                  <a:lnTo>
                    <a:pt x="385" y="146"/>
                  </a:lnTo>
                  <a:lnTo>
                    <a:pt x="385" y="309"/>
                  </a:lnTo>
                  <a:lnTo>
                    <a:pt x="499" y="309"/>
                  </a:lnTo>
                  <a:lnTo>
                    <a:pt x="499" y="102"/>
                  </a:lnTo>
                  <a:lnTo>
                    <a:pt x="499" y="102"/>
                  </a:lnTo>
                  <a:lnTo>
                    <a:pt x="498" y="84"/>
                  </a:lnTo>
                  <a:lnTo>
                    <a:pt x="497" y="74"/>
                  </a:lnTo>
                  <a:lnTo>
                    <a:pt x="494" y="66"/>
                  </a:lnTo>
                  <a:lnTo>
                    <a:pt x="492" y="57"/>
                  </a:lnTo>
                  <a:lnTo>
                    <a:pt x="487" y="48"/>
                  </a:lnTo>
                  <a:lnTo>
                    <a:pt x="482" y="40"/>
                  </a:lnTo>
                  <a:lnTo>
                    <a:pt x="477" y="33"/>
                  </a:lnTo>
                  <a:lnTo>
                    <a:pt x="470" y="25"/>
                  </a:lnTo>
                  <a:lnTo>
                    <a:pt x="463" y="19"/>
                  </a:lnTo>
                  <a:lnTo>
                    <a:pt x="454" y="13"/>
                  </a:lnTo>
                  <a:lnTo>
                    <a:pt x="444" y="8"/>
                  </a:lnTo>
                  <a:lnTo>
                    <a:pt x="435" y="5"/>
                  </a:lnTo>
                  <a:lnTo>
                    <a:pt x="423" y="2"/>
                  </a:lnTo>
                  <a:lnTo>
                    <a:pt x="41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2" y="0"/>
                  </a:lnTo>
                  <a:lnTo>
                    <a:pt x="370" y="1"/>
                  </a:lnTo>
                  <a:lnTo>
                    <a:pt x="359" y="3"/>
                  </a:lnTo>
                  <a:lnTo>
                    <a:pt x="348" y="6"/>
                  </a:lnTo>
                  <a:lnTo>
                    <a:pt x="340" y="9"/>
                  </a:lnTo>
                  <a:lnTo>
                    <a:pt x="331" y="13"/>
                  </a:lnTo>
                  <a:lnTo>
                    <a:pt x="318" y="22"/>
                  </a:lnTo>
                  <a:lnTo>
                    <a:pt x="308" y="30"/>
                  </a:lnTo>
                  <a:lnTo>
                    <a:pt x="301" y="37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86" y="36"/>
                  </a:lnTo>
                  <a:lnTo>
                    <a:pt x="279" y="27"/>
                  </a:lnTo>
                  <a:lnTo>
                    <a:pt x="269" y="18"/>
                  </a:lnTo>
                  <a:lnTo>
                    <a:pt x="259" y="12"/>
                  </a:lnTo>
                  <a:lnTo>
                    <a:pt x="247" y="7"/>
                  </a:lnTo>
                  <a:lnTo>
                    <a:pt x="236" y="2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6" y="0"/>
                  </a:lnTo>
                  <a:lnTo>
                    <a:pt x="182" y="2"/>
                  </a:lnTo>
                  <a:lnTo>
                    <a:pt x="168" y="6"/>
                  </a:lnTo>
                  <a:lnTo>
                    <a:pt x="155" y="11"/>
                  </a:lnTo>
                  <a:lnTo>
                    <a:pt x="143" y="17"/>
                  </a:lnTo>
                  <a:lnTo>
                    <a:pt x="132" y="25"/>
                  </a:lnTo>
                  <a:lnTo>
                    <a:pt x="122" y="35"/>
                  </a:lnTo>
                  <a:lnTo>
                    <a:pt x="112" y="47"/>
                  </a:lnTo>
                  <a:lnTo>
                    <a:pt x="111" y="47"/>
                  </a:lnTo>
                  <a:lnTo>
                    <a:pt x="111" y="7"/>
                  </a:lnTo>
                  <a:lnTo>
                    <a:pt x="0" y="7"/>
                  </a:lnTo>
                  <a:lnTo>
                    <a:pt x="0" y="3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 userDrawn="1"/>
          </p:nvSpPr>
          <p:spPr bwMode="auto">
            <a:xfrm>
              <a:off x="4374" y="3837"/>
              <a:ext cx="165" cy="190"/>
            </a:xfrm>
            <a:custGeom>
              <a:avLst/>
              <a:gdLst/>
              <a:ahLst/>
              <a:cxnLst>
                <a:cxn ang="0">
                  <a:pos x="322" y="97"/>
                </a:cxn>
                <a:cxn ang="0">
                  <a:pos x="307" y="57"/>
                </a:cxn>
                <a:cxn ang="0">
                  <a:pos x="280" y="29"/>
                </a:cxn>
                <a:cxn ang="0">
                  <a:pos x="244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7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9"/>
                </a:cxn>
                <a:cxn ang="0">
                  <a:pos x="68" y="207"/>
                </a:cxn>
                <a:cxn ang="0">
                  <a:pos x="109" y="222"/>
                </a:cxn>
                <a:cxn ang="0">
                  <a:pos x="178" y="236"/>
                </a:cxn>
                <a:cxn ang="0">
                  <a:pos x="205" y="248"/>
                </a:cxn>
                <a:cxn ang="0">
                  <a:pos x="212" y="267"/>
                </a:cxn>
                <a:cxn ang="0">
                  <a:pos x="207" y="280"/>
                </a:cxn>
                <a:cxn ang="0">
                  <a:pos x="190" y="291"/>
                </a:cxn>
                <a:cxn ang="0">
                  <a:pos x="169" y="295"/>
                </a:cxn>
                <a:cxn ang="0">
                  <a:pos x="141" y="289"/>
                </a:cxn>
                <a:cxn ang="0">
                  <a:pos x="129" y="278"/>
                </a:cxn>
                <a:cxn ang="0">
                  <a:pos x="121" y="252"/>
                </a:cxn>
                <a:cxn ang="0">
                  <a:pos x="1" y="269"/>
                </a:cxn>
                <a:cxn ang="0">
                  <a:pos x="16" y="312"/>
                </a:cxn>
                <a:cxn ang="0">
                  <a:pos x="43" y="343"/>
                </a:cxn>
                <a:cxn ang="0">
                  <a:pos x="79" y="364"/>
                </a:cxn>
                <a:cxn ang="0">
                  <a:pos x="121" y="376"/>
                </a:cxn>
                <a:cxn ang="0">
                  <a:pos x="165" y="380"/>
                </a:cxn>
                <a:cxn ang="0">
                  <a:pos x="210" y="376"/>
                </a:cxn>
                <a:cxn ang="0">
                  <a:pos x="252" y="365"/>
                </a:cxn>
                <a:cxn ang="0">
                  <a:pos x="290" y="346"/>
                </a:cxn>
                <a:cxn ang="0">
                  <a:pos x="317" y="314"/>
                </a:cxn>
                <a:cxn ang="0">
                  <a:pos x="331" y="270"/>
                </a:cxn>
                <a:cxn ang="0">
                  <a:pos x="331" y="241"/>
                </a:cxn>
                <a:cxn ang="0">
                  <a:pos x="325" y="213"/>
                </a:cxn>
                <a:cxn ang="0">
                  <a:pos x="313" y="191"/>
                </a:cxn>
                <a:cxn ang="0">
                  <a:pos x="283" y="164"/>
                </a:cxn>
                <a:cxn ang="0">
                  <a:pos x="253" y="151"/>
                </a:cxn>
                <a:cxn ang="0">
                  <a:pos x="190" y="135"/>
                </a:cxn>
                <a:cxn ang="0">
                  <a:pos x="143" y="123"/>
                </a:cxn>
                <a:cxn ang="0">
                  <a:pos x="133" y="117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4" y="78"/>
                </a:cxn>
                <a:cxn ang="0">
                  <a:pos x="174" y="78"/>
                </a:cxn>
                <a:cxn ang="0">
                  <a:pos x="194" y="87"/>
                </a:cxn>
                <a:cxn ang="0">
                  <a:pos x="205" y="98"/>
                </a:cxn>
                <a:cxn ang="0">
                  <a:pos x="323" y="114"/>
                </a:cxn>
              </a:cxnLst>
              <a:rect l="0" t="0" r="r" b="b"/>
              <a:pathLst>
                <a:path w="331" h="380">
                  <a:moveTo>
                    <a:pt x="323" y="114"/>
                  </a:moveTo>
                  <a:lnTo>
                    <a:pt x="323" y="114"/>
                  </a:lnTo>
                  <a:lnTo>
                    <a:pt x="322" y="97"/>
                  </a:lnTo>
                  <a:lnTo>
                    <a:pt x="318" y="83"/>
                  </a:lnTo>
                  <a:lnTo>
                    <a:pt x="313" y="69"/>
                  </a:lnTo>
                  <a:lnTo>
                    <a:pt x="307" y="57"/>
                  </a:lnTo>
                  <a:lnTo>
                    <a:pt x="298" y="47"/>
                  </a:lnTo>
                  <a:lnTo>
                    <a:pt x="290" y="37"/>
                  </a:lnTo>
                  <a:lnTo>
                    <a:pt x="280" y="29"/>
                  </a:lnTo>
                  <a:lnTo>
                    <a:pt x="268" y="23"/>
                  </a:lnTo>
                  <a:lnTo>
                    <a:pt x="257" y="17"/>
                  </a:lnTo>
                  <a:lnTo>
                    <a:pt x="244" y="12"/>
                  </a:lnTo>
                  <a:lnTo>
                    <a:pt x="231" y="8"/>
                  </a:lnTo>
                  <a:lnTo>
                    <a:pt x="218" y="4"/>
                  </a:lnTo>
                  <a:lnTo>
                    <a:pt x="203" y="2"/>
                  </a:lnTo>
                  <a:lnTo>
                    <a:pt x="190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8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2" y="84"/>
                  </a:lnTo>
                  <a:lnTo>
                    <a:pt x="9" y="98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2" y="147"/>
                  </a:lnTo>
                  <a:lnTo>
                    <a:pt x="16" y="157"/>
                  </a:lnTo>
                  <a:lnTo>
                    <a:pt x="20" y="165"/>
                  </a:lnTo>
                  <a:lnTo>
                    <a:pt x="26" y="174"/>
                  </a:lnTo>
                  <a:lnTo>
                    <a:pt x="32" y="181"/>
                  </a:lnTo>
                  <a:lnTo>
                    <a:pt x="39" y="189"/>
                  </a:lnTo>
                  <a:lnTo>
                    <a:pt x="48" y="195"/>
                  </a:lnTo>
                  <a:lnTo>
                    <a:pt x="57" y="201"/>
                  </a:lnTo>
                  <a:lnTo>
                    <a:pt x="68" y="207"/>
                  </a:lnTo>
                  <a:lnTo>
                    <a:pt x="81" y="212"/>
                  </a:lnTo>
                  <a:lnTo>
                    <a:pt x="94" y="217"/>
                  </a:lnTo>
                  <a:lnTo>
                    <a:pt x="109" y="222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78" y="236"/>
                  </a:lnTo>
                  <a:lnTo>
                    <a:pt x="190" y="240"/>
                  </a:lnTo>
                  <a:lnTo>
                    <a:pt x="199" y="243"/>
                  </a:lnTo>
                  <a:lnTo>
                    <a:pt x="205" y="248"/>
                  </a:lnTo>
                  <a:lnTo>
                    <a:pt x="208" y="253"/>
                  </a:lnTo>
                  <a:lnTo>
                    <a:pt x="211" y="259"/>
                  </a:lnTo>
                  <a:lnTo>
                    <a:pt x="212" y="267"/>
                  </a:lnTo>
                  <a:lnTo>
                    <a:pt x="212" y="267"/>
                  </a:lnTo>
                  <a:lnTo>
                    <a:pt x="211" y="274"/>
                  </a:lnTo>
                  <a:lnTo>
                    <a:pt x="207" y="280"/>
                  </a:lnTo>
                  <a:lnTo>
                    <a:pt x="202" y="285"/>
                  </a:lnTo>
                  <a:lnTo>
                    <a:pt x="196" y="289"/>
                  </a:lnTo>
                  <a:lnTo>
                    <a:pt x="190" y="291"/>
                  </a:lnTo>
                  <a:lnTo>
                    <a:pt x="183" y="293"/>
                  </a:lnTo>
                  <a:lnTo>
                    <a:pt x="169" y="295"/>
                  </a:lnTo>
                  <a:lnTo>
                    <a:pt x="169" y="295"/>
                  </a:lnTo>
                  <a:lnTo>
                    <a:pt x="158" y="293"/>
                  </a:lnTo>
                  <a:lnTo>
                    <a:pt x="149" y="292"/>
                  </a:lnTo>
                  <a:lnTo>
                    <a:pt x="141" y="289"/>
                  </a:lnTo>
                  <a:lnTo>
                    <a:pt x="135" y="285"/>
                  </a:lnTo>
                  <a:lnTo>
                    <a:pt x="135" y="285"/>
                  </a:lnTo>
                  <a:lnTo>
                    <a:pt x="129" y="278"/>
                  </a:lnTo>
                  <a:lnTo>
                    <a:pt x="124" y="269"/>
                  </a:lnTo>
                  <a:lnTo>
                    <a:pt x="122" y="262"/>
                  </a:lnTo>
                  <a:lnTo>
                    <a:pt x="121" y="252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1" y="269"/>
                  </a:lnTo>
                  <a:lnTo>
                    <a:pt x="5" y="285"/>
                  </a:lnTo>
                  <a:lnTo>
                    <a:pt x="10" y="298"/>
                  </a:lnTo>
                  <a:lnTo>
                    <a:pt x="16" y="312"/>
                  </a:lnTo>
                  <a:lnTo>
                    <a:pt x="23" y="323"/>
                  </a:lnTo>
                  <a:lnTo>
                    <a:pt x="33" y="334"/>
                  </a:lnTo>
                  <a:lnTo>
                    <a:pt x="43" y="343"/>
                  </a:lnTo>
                  <a:lnTo>
                    <a:pt x="54" y="351"/>
                  </a:lnTo>
                  <a:lnTo>
                    <a:pt x="66" y="358"/>
                  </a:lnTo>
                  <a:lnTo>
                    <a:pt x="79" y="364"/>
                  </a:lnTo>
                  <a:lnTo>
                    <a:pt x="93" y="369"/>
                  </a:lnTo>
                  <a:lnTo>
                    <a:pt x="106" y="373"/>
                  </a:lnTo>
                  <a:lnTo>
                    <a:pt x="121" y="376"/>
                  </a:lnTo>
                  <a:lnTo>
                    <a:pt x="135" y="378"/>
                  </a:lnTo>
                  <a:lnTo>
                    <a:pt x="150" y="379"/>
                  </a:lnTo>
                  <a:lnTo>
                    <a:pt x="165" y="380"/>
                  </a:lnTo>
                  <a:lnTo>
                    <a:pt x="165" y="380"/>
                  </a:lnTo>
                  <a:lnTo>
                    <a:pt x="195" y="379"/>
                  </a:lnTo>
                  <a:lnTo>
                    <a:pt x="210" y="376"/>
                  </a:lnTo>
                  <a:lnTo>
                    <a:pt x="224" y="374"/>
                  </a:lnTo>
                  <a:lnTo>
                    <a:pt x="239" y="370"/>
                  </a:lnTo>
                  <a:lnTo>
                    <a:pt x="252" y="365"/>
                  </a:lnTo>
                  <a:lnTo>
                    <a:pt x="266" y="360"/>
                  </a:lnTo>
                  <a:lnTo>
                    <a:pt x="278" y="353"/>
                  </a:lnTo>
                  <a:lnTo>
                    <a:pt x="290" y="346"/>
                  </a:lnTo>
                  <a:lnTo>
                    <a:pt x="300" y="336"/>
                  </a:lnTo>
                  <a:lnTo>
                    <a:pt x="309" y="326"/>
                  </a:lnTo>
                  <a:lnTo>
                    <a:pt x="317" y="314"/>
                  </a:lnTo>
                  <a:lnTo>
                    <a:pt x="323" y="301"/>
                  </a:lnTo>
                  <a:lnTo>
                    <a:pt x="328" y="286"/>
                  </a:lnTo>
                  <a:lnTo>
                    <a:pt x="331" y="270"/>
                  </a:lnTo>
                  <a:lnTo>
                    <a:pt x="331" y="252"/>
                  </a:lnTo>
                  <a:lnTo>
                    <a:pt x="331" y="252"/>
                  </a:lnTo>
                  <a:lnTo>
                    <a:pt x="331" y="241"/>
                  </a:lnTo>
                  <a:lnTo>
                    <a:pt x="330" y="231"/>
                  </a:lnTo>
                  <a:lnTo>
                    <a:pt x="328" y="223"/>
                  </a:lnTo>
                  <a:lnTo>
                    <a:pt x="325" y="213"/>
                  </a:lnTo>
                  <a:lnTo>
                    <a:pt x="322" y="206"/>
                  </a:lnTo>
                  <a:lnTo>
                    <a:pt x="318" y="198"/>
                  </a:lnTo>
                  <a:lnTo>
                    <a:pt x="313" y="191"/>
                  </a:lnTo>
                  <a:lnTo>
                    <a:pt x="308" y="185"/>
                  </a:lnTo>
                  <a:lnTo>
                    <a:pt x="296" y="174"/>
                  </a:lnTo>
                  <a:lnTo>
                    <a:pt x="283" y="164"/>
                  </a:lnTo>
                  <a:lnTo>
                    <a:pt x="269" y="157"/>
                  </a:lnTo>
                  <a:lnTo>
                    <a:pt x="253" y="151"/>
                  </a:lnTo>
                  <a:lnTo>
                    <a:pt x="253" y="151"/>
                  </a:lnTo>
                  <a:lnTo>
                    <a:pt x="238" y="146"/>
                  </a:lnTo>
                  <a:lnTo>
                    <a:pt x="222" y="142"/>
                  </a:lnTo>
                  <a:lnTo>
                    <a:pt x="190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38" y="120"/>
                  </a:lnTo>
                  <a:lnTo>
                    <a:pt x="133" y="117"/>
                  </a:lnTo>
                  <a:lnTo>
                    <a:pt x="129" y="112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4" y="78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74" y="78"/>
                  </a:lnTo>
                  <a:lnTo>
                    <a:pt x="182" y="79"/>
                  </a:lnTo>
                  <a:lnTo>
                    <a:pt x="188" y="83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200" y="92"/>
                  </a:lnTo>
                  <a:lnTo>
                    <a:pt x="205" y="98"/>
                  </a:lnTo>
                  <a:lnTo>
                    <a:pt x="207" y="106"/>
                  </a:lnTo>
                  <a:lnTo>
                    <a:pt x="208" y="114"/>
                  </a:lnTo>
                  <a:lnTo>
                    <a:pt x="323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 userDrawn="1"/>
          </p:nvSpPr>
          <p:spPr bwMode="auto">
            <a:xfrm>
              <a:off x="4998" y="3809"/>
              <a:ext cx="156" cy="211"/>
            </a:xfrm>
            <a:custGeom>
              <a:avLst/>
              <a:gdLst/>
              <a:ahLst/>
              <a:cxnLst>
                <a:cxn ang="0">
                  <a:pos x="0" y="423"/>
                </a:cxn>
                <a:cxn ang="0">
                  <a:pos x="117" y="423"/>
                </a:cxn>
                <a:cxn ang="0">
                  <a:pos x="117" y="276"/>
                </a:cxn>
                <a:cxn ang="0">
                  <a:pos x="117" y="276"/>
                </a:cxn>
                <a:cxn ang="0">
                  <a:pos x="117" y="258"/>
                </a:cxn>
                <a:cxn ang="0">
                  <a:pos x="120" y="241"/>
                </a:cxn>
                <a:cxn ang="0">
                  <a:pos x="125" y="229"/>
                </a:cxn>
                <a:cxn ang="0">
                  <a:pos x="127" y="224"/>
                </a:cxn>
                <a:cxn ang="0">
                  <a:pos x="129" y="219"/>
                </a:cxn>
                <a:cxn ang="0">
                  <a:pos x="129" y="219"/>
                </a:cxn>
                <a:cxn ang="0">
                  <a:pos x="134" y="213"/>
                </a:cxn>
                <a:cxn ang="0">
                  <a:pos x="142" y="208"/>
                </a:cxn>
                <a:cxn ang="0">
                  <a:pos x="149" y="204"/>
                </a:cxn>
                <a:cxn ang="0">
                  <a:pos x="156" y="203"/>
                </a:cxn>
                <a:cxn ang="0">
                  <a:pos x="156" y="203"/>
                </a:cxn>
                <a:cxn ang="0">
                  <a:pos x="166" y="203"/>
                </a:cxn>
                <a:cxn ang="0">
                  <a:pos x="173" y="206"/>
                </a:cxn>
                <a:cxn ang="0">
                  <a:pos x="179" y="209"/>
                </a:cxn>
                <a:cxn ang="0">
                  <a:pos x="185" y="215"/>
                </a:cxn>
                <a:cxn ang="0">
                  <a:pos x="185" y="215"/>
                </a:cxn>
                <a:cxn ang="0">
                  <a:pos x="190" y="221"/>
                </a:cxn>
                <a:cxn ang="0">
                  <a:pos x="193" y="231"/>
                </a:cxn>
                <a:cxn ang="0">
                  <a:pos x="195" y="242"/>
                </a:cxn>
                <a:cxn ang="0">
                  <a:pos x="195" y="256"/>
                </a:cxn>
                <a:cxn ang="0">
                  <a:pos x="195" y="423"/>
                </a:cxn>
                <a:cxn ang="0">
                  <a:pos x="312" y="423"/>
                </a:cxn>
                <a:cxn ang="0">
                  <a:pos x="312" y="230"/>
                </a:cxn>
                <a:cxn ang="0">
                  <a:pos x="312" y="230"/>
                </a:cxn>
                <a:cxn ang="0">
                  <a:pos x="312" y="215"/>
                </a:cxn>
                <a:cxn ang="0">
                  <a:pos x="311" y="202"/>
                </a:cxn>
                <a:cxn ang="0">
                  <a:pos x="308" y="189"/>
                </a:cxn>
                <a:cxn ang="0">
                  <a:pos x="306" y="178"/>
                </a:cxn>
                <a:cxn ang="0">
                  <a:pos x="301" y="167"/>
                </a:cxn>
                <a:cxn ang="0">
                  <a:pos x="297" y="157"/>
                </a:cxn>
                <a:cxn ang="0">
                  <a:pos x="291" y="148"/>
                </a:cxn>
                <a:cxn ang="0">
                  <a:pos x="285" y="141"/>
                </a:cxn>
                <a:cxn ang="0">
                  <a:pos x="285" y="141"/>
                </a:cxn>
                <a:cxn ang="0">
                  <a:pos x="278" y="134"/>
                </a:cxn>
                <a:cxn ang="0">
                  <a:pos x="271" y="129"/>
                </a:cxn>
                <a:cxn ang="0">
                  <a:pos x="262" y="124"/>
                </a:cxn>
                <a:cxn ang="0">
                  <a:pos x="252" y="119"/>
                </a:cxn>
                <a:cxn ang="0">
                  <a:pos x="243" y="117"/>
                </a:cxn>
                <a:cxn ang="0">
                  <a:pos x="233" y="114"/>
                </a:cxn>
                <a:cxn ang="0">
                  <a:pos x="222" y="113"/>
                </a:cxn>
                <a:cxn ang="0">
                  <a:pos x="211" y="112"/>
                </a:cxn>
                <a:cxn ang="0">
                  <a:pos x="211" y="112"/>
                </a:cxn>
                <a:cxn ang="0">
                  <a:pos x="196" y="113"/>
                </a:cxn>
                <a:cxn ang="0">
                  <a:pos x="183" y="114"/>
                </a:cxn>
                <a:cxn ang="0">
                  <a:pos x="170" y="117"/>
                </a:cxn>
                <a:cxn ang="0">
                  <a:pos x="155" y="123"/>
                </a:cxn>
                <a:cxn ang="0">
                  <a:pos x="155" y="123"/>
                </a:cxn>
                <a:cxn ang="0">
                  <a:pos x="145" y="129"/>
                </a:cxn>
                <a:cxn ang="0">
                  <a:pos x="137" y="135"/>
                </a:cxn>
                <a:cxn ang="0">
                  <a:pos x="127" y="143"/>
                </a:cxn>
                <a:cxn ang="0">
                  <a:pos x="117" y="153"/>
                </a:cxn>
                <a:cxn ang="0">
                  <a:pos x="117" y="0"/>
                </a:cxn>
                <a:cxn ang="0">
                  <a:pos x="0" y="0"/>
                </a:cxn>
                <a:cxn ang="0">
                  <a:pos x="0" y="423"/>
                </a:cxn>
              </a:cxnLst>
              <a:rect l="0" t="0" r="r" b="b"/>
              <a:pathLst>
                <a:path w="312" h="423">
                  <a:moveTo>
                    <a:pt x="0" y="423"/>
                  </a:moveTo>
                  <a:lnTo>
                    <a:pt x="117" y="423"/>
                  </a:lnTo>
                  <a:lnTo>
                    <a:pt x="117" y="276"/>
                  </a:lnTo>
                  <a:lnTo>
                    <a:pt x="117" y="276"/>
                  </a:lnTo>
                  <a:lnTo>
                    <a:pt x="117" y="258"/>
                  </a:lnTo>
                  <a:lnTo>
                    <a:pt x="120" y="241"/>
                  </a:lnTo>
                  <a:lnTo>
                    <a:pt x="125" y="229"/>
                  </a:lnTo>
                  <a:lnTo>
                    <a:pt x="127" y="224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34" y="213"/>
                  </a:lnTo>
                  <a:lnTo>
                    <a:pt x="142" y="208"/>
                  </a:lnTo>
                  <a:lnTo>
                    <a:pt x="149" y="204"/>
                  </a:lnTo>
                  <a:lnTo>
                    <a:pt x="156" y="203"/>
                  </a:lnTo>
                  <a:lnTo>
                    <a:pt x="156" y="203"/>
                  </a:lnTo>
                  <a:lnTo>
                    <a:pt x="166" y="203"/>
                  </a:lnTo>
                  <a:lnTo>
                    <a:pt x="173" y="206"/>
                  </a:lnTo>
                  <a:lnTo>
                    <a:pt x="179" y="209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90" y="221"/>
                  </a:lnTo>
                  <a:lnTo>
                    <a:pt x="193" y="231"/>
                  </a:lnTo>
                  <a:lnTo>
                    <a:pt x="195" y="242"/>
                  </a:lnTo>
                  <a:lnTo>
                    <a:pt x="195" y="256"/>
                  </a:lnTo>
                  <a:lnTo>
                    <a:pt x="195" y="423"/>
                  </a:lnTo>
                  <a:lnTo>
                    <a:pt x="312" y="423"/>
                  </a:lnTo>
                  <a:lnTo>
                    <a:pt x="312" y="230"/>
                  </a:lnTo>
                  <a:lnTo>
                    <a:pt x="312" y="230"/>
                  </a:lnTo>
                  <a:lnTo>
                    <a:pt x="312" y="215"/>
                  </a:lnTo>
                  <a:lnTo>
                    <a:pt x="311" y="202"/>
                  </a:lnTo>
                  <a:lnTo>
                    <a:pt x="308" y="189"/>
                  </a:lnTo>
                  <a:lnTo>
                    <a:pt x="306" y="178"/>
                  </a:lnTo>
                  <a:lnTo>
                    <a:pt x="301" y="167"/>
                  </a:lnTo>
                  <a:lnTo>
                    <a:pt x="297" y="157"/>
                  </a:lnTo>
                  <a:lnTo>
                    <a:pt x="291" y="148"/>
                  </a:lnTo>
                  <a:lnTo>
                    <a:pt x="285" y="141"/>
                  </a:lnTo>
                  <a:lnTo>
                    <a:pt x="285" y="141"/>
                  </a:lnTo>
                  <a:lnTo>
                    <a:pt x="278" y="134"/>
                  </a:lnTo>
                  <a:lnTo>
                    <a:pt x="271" y="129"/>
                  </a:lnTo>
                  <a:lnTo>
                    <a:pt x="262" y="124"/>
                  </a:lnTo>
                  <a:lnTo>
                    <a:pt x="252" y="119"/>
                  </a:lnTo>
                  <a:lnTo>
                    <a:pt x="243" y="117"/>
                  </a:lnTo>
                  <a:lnTo>
                    <a:pt x="233" y="114"/>
                  </a:lnTo>
                  <a:lnTo>
                    <a:pt x="222" y="113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196" y="113"/>
                  </a:lnTo>
                  <a:lnTo>
                    <a:pt x="183" y="114"/>
                  </a:lnTo>
                  <a:lnTo>
                    <a:pt x="170" y="117"/>
                  </a:lnTo>
                  <a:lnTo>
                    <a:pt x="155" y="123"/>
                  </a:lnTo>
                  <a:lnTo>
                    <a:pt x="155" y="123"/>
                  </a:lnTo>
                  <a:lnTo>
                    <a:pt x="145" y="129"/>
                  </a:lnTo>
                  <a:lnTo>
                    <a:pt x="137" y="135"/>
                  </a:lnTo>
                  <a:lnTo>
                    <a:pt x="127" y="143"/>
                  </a:lnTo>
                  <a:lnTo>
                    <a:pt x="117" y="153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 userDrawn="1"/>
          </p:nvSpPr>
          <p:spPr bwMode="auto">
            <a:xfrm>
              <a:off x="4898" y="3822"/>
              <a:ext cx="81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8"/>
                </a:cxn>
                <a:cxn ang="0">
                  <a:pos x="3" y="328"/>
                </a:cxn>
                <a:cxn ang="0">
                  <a:pos x="7" y="345"/>
                </a:cxn>
                <a:cxn ang="0">
                  <a:pos x="11" y="360"/>
                </a:cxn>
                <a:cxn ang="0">
                  <a:pos x="11" y="360"/>
                </a:cxn>
                <a:cxn ang="0">
                  <a:pos x="17" y="371"/>
                </a:cxn>
                <a:cxn ang="0">
                  <a:pos x="24" y="380"/>
                </a:cxn>
                <a:cxn ang="0">
                  <a:pos x="32" y="386"/>
                </a:cxn>
                <a:cxn ang="0">
                  <a:pos x="41" y="392"/>
                </a:cxn>
                <a:cxn ang="0">
                  <a:pos x="41" y="392"/>
                </a:cxn>
                <a:cxn ang="0">
                  <a:pos x="52" y="397"/>
                </a:cxn>
                <a:cxn ang="0">
                  <a:pos x="65" y="400"/>
                </a:cxn>
                <a:cxn ang="0">
                  <a:pos x="81" y="403"/>
                </a:cxn>
                <a:cxn ang="0">
                  <a:pos x="100" y="403"/>
                </a:cxn>
                <a:cxn ang="0">
                  <a:pos x="100" y="403"/>
                </a:cxn>
                <a:cxn ang="0">
                  <a:pos x="114" y="403"/>
                </a:cxn>
                <a:cxn ang="0">
                  <a:pos x="129" y="400"/>
                </a:cxn>
                <a:cxn ang="0">
                  <a:pos x="147" y="398"/>
                </a:cxn>
                <a:cxn ang="0">
                  <a:pos x="162" y="393"/>
                </a:cxn>
                <a:cxn ang="0">
                  <a:pos x="162" y="317"/>
                </a:cxn>
                <a:cxn ang="0">
                  <a:pos x="162" y="317"/>
                </a:cxn>
                <a:cxn ang="0">
                  <a:pos x="157" y="319"/>
                </a:cxn>
                <a:cxn ang="0">
                  <a:pos x="149" y="320"/>
                </a:cxn>
                <a:cxn ang="0">
                  <a:pos x="132" y="321"/>
                </a:cxn>
                <a:cxn ang="0">
                  <a:pos x="132" y="321"/>
                </a:cxn>
                <a:cxn ang="0">
                  <a:pos x="126" y="320"/>
                </a:cxn>
                <a:cxn ang="0">
                  <a:pos x="121" y="316"/>
                </a:cxn>
                <a:cxn ang="0">
                  <a:pos x="119" y="314"/>
                </a:cxn>
                <a:cxn ang="0">
                  <a:pos x="116" y="311"/>
                </a:cxn>
                <a:cxn ang="0">
                  <a:pos x="116" y="311"/>
                </a:cxn>
                <a:cxn ang="0">
                  <a:pos x="115" y="308"/>
                </a:cxn>
                <a:cxn ang="0">
                  <a:pos x="114" y="301"/>
                </a:cxn>
                <a:cxn ang="0">
                  <a:pos x="112" y="286"/>
                </a:cxn>
                <a:cxn ang="0">
                  <a:pos x="112" y="178"/>
                </a:cxn>
                <a:cxn ang="0">
                  <a:pos x="162" y="178"/>
                </a:cxn>
                <a:cxn ang="0">
                  <a:pos x="162" y="93"/>
                </a:cxn>
                <a:cxn ang="0">
                  <a:pos x="112" y="93"/>
                </a:cxn>
                <a:cxn ang="0">
                  <a:pos x="112" y="0"/>
                </a:cxn>
                <a:cxn ang="0">
                  <a:pos x="0" y="0"/>
                </a:cxn>
              </a:cxnLst>
              <a:rect l="0" t="0" r="r" b="b"/>
              <a:pathLst>
                <a:path w="162" h="403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8"/>
                  </a:lnTo>
                  <a:lnTo>
                    <a:pt x="3" y="328"/>
                  </a:lnTo>
                  <a:lnTo>
                    <a:pt x="7" y="345"/>
                  </a:lnTo>
                  <a:lnTo>
                    <a:pt x="11" y="360"/>
                  </a:lnTo>
                  <a:lnTo>
                    <a:pt x="11" y="360"/>
                  </a:lnTo>
                  <a:lnTo>
                    <a:pt x="17" y="371"/>
                  </a:lnTo>
                  <a:lnTo>
                    <a:pt x="24" y="380"/>
                  </a:lnTo>
                  <a:lnTo>
                    <a:pt x="32" y="386"/>
                  </a:lnTo>
                  <a:lnTo>
                    <a:pt x="41" y="392"/>
                  </a:lnTo>
                  <a:lnTo>
                    <a:pt x="41" y="392"/>
                  </a:lnTo>
                  <a:lnTo>
                    <a:pt x="52" y="397"/>
                  </a:lnTo>
                  <a:lnTo>
                    <a:pt x="65" y="400"/>
                  </a:lnTo>
                  <a:lnTo>
                    <a:pt x="81" y="403"/>
                  </a:lnTo>
                  <a:lnTo>
                    <a:pt x="100" y="403"/>
                  </a:lnTo>
                  <a:lnTo>
                    <a:pt x="100" y="403"/>
                  </a:lnTo>
                  <a:lnTo>
                    <a:pt x="114" y="403"/>
                  </a:lnTo>
                  <a:lnTo>
                    <a:pt x="129" y="400"/>
                  </a:lnTo>
                  <a:lnTo>
                    <a:pt x="147" y="398"/>
                  </a:lnTo>
                  <a:lnTo>
                    <a:pt x="162" y="393"/>
                  </a:lnTo>
                  <a:lnTo>
                    <a:pt x="162" y="317"/>
                  </a:lnTo>
                  <a:lnTo>
                    <a:pt x="162" y="317"/>
                  </a:lnTo>
                  <a:lnTo>
                    <a:pt x="157" y="319"/>
                  </a:lnTo>
                  <a:lnTo>
                    <a:pt x="149" y="320"/>
                  </a:lnTo>
                  <a:lnTo>
                    <a:pt x="132" y="321"/>
                  </a:lnTo>
                  <a:lnTo>
                    <a:pt x="132" y="321"/>
                  </a:lnTo>
                  <a:lnTo>
                    <a:pt x="126" y="320"/>
                  </a:lnTo>
                  <a:lnTo>
                    <a:pt x="121" y="316"/>
                  </a:lnTo>
                  <a:lnTo>
                    <a:pt x="119" y="314"/>
                  </a:lnTo>
                  <a:lnTo>
                    <a:pt x="116" y="311"/>
                  </a:lnTo>
                  <a:lnTo>
                    <a:pt x="116" y="311"/>
                  </a:lnTo>
                  <a:lnTo>
                    <a:pt x="115" y="308"/>
                  </a:lnTo>
                  <a:lnTo>
                    <a:pt x="114" y="301"/>
                  </a:lnTo>
                  <a:lnTo>
                    <a:pt x="112" y="286"/>
                  </a:lnTo>
                  <a:lnTo>
                    <a:pt x="112" y="178"/>
                  </a:lnTo>
                  <a:lnTo>
                    <a:pt x="162" y="178"/>
                  </a:lnTo>
                  <a:lnTo>
                    <a:pt x="162" y="93"/>
                  </a:lnTo>
                  <a:lnTo>
                    <a:pt x="112" y="93"/>
                  </a:lnTo>
                  <a:lnTo>
                    <a:pt x="1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auto">
            <a:xfrm>
              <a:off x="4822" y="3822"/>
              <a:ext cx="56" cy="3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324850" y="0"/>
            <a:ext cx="81915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324850" y="0"/>
            <a:ext cx="819150" cy="283845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34375" y="6356350"/>
            <a:ext cx="809625" cy="365125"/>
          </a:xfrm>
          <a:prstGeom prst="rect">
            <a:avLst/>
          </a:prstGeom>
        </p:spPr>
        <p:txBody>
          <a:bodyPr/>
          <a:lstStyle>
            <a:lvl1pPr algn="ctr">
              <a:defRPr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7E5F9BB-FFBE-4F5F-9291-32DE783096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rot="5400000">
            <a:off x="4898233" y="3429796"/>
            <a:ext cx="6858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356350"/>
            <a:ext cx="12763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9FF3735-BE30-424A-B8BD-926A3DF2DA53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916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E28E-874B-47CB-9BAF-0EC042514191}" type="datetimeFigureOut">
              <a:rPr lang="en-US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D9248-A979-4803-B1F4-61C773C74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99F5-9B5F-4B6C-9C97-AE907CBE45F2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12934-81F9-4AB6-8AE3-1E3564B57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 userDrawn="1"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flipV="1">
            <a:off x="8324850" y="0"/>
            <a:ext cx="819150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356350"/>
            <a:ext cx="1246188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2315681-9183-4C68-8268-C6323625BC83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5324" y="6356350"/>
            <a:ext cx="828675" cy="365125"/>
          </a:xfrm>
        </p:spPr>
        <p:txBody>
          <a:bodyPr/>
          <a:lstStyle>
            <a:lvl1pPr algn="ctr">
              <a:defRPr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75C7AD1-B91A-495D-8BD9-2621078223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 flipV="1">
            <a:off x="8324850" y="0"/>
            <a:ext cx="819150" cy="2838450"/>
          </a:xfrm>
          <a:prstGeom prst="rect">
            <a:avLst/>
          </a:prstGeom>
          <a:solidFill>
            <a:srgbClr val="003399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4898232" y="3429795"/>
            <a:ext cx="6858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559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61023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B5BEC-F5F2-42A6-9BF8-13CD14B3D956}" type="datetimeFigureOut">
              <a:rPr lang="en-US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97A40-DD7E-46FE-9178-E2F396D253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0E31-52FB-4A0C-969C-59F30C2FB755}" type="datetimeFigureOut">
              <a:rPr lang="en-US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F9293-B493-4ECB-9736-CDFF9A3F0D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E667B-36B3-43EA-B1A4-F32F9D335C68}" type="datetimeFigureOut">
              <a:rPr lang="en-US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C2887-3BB5-4847-8D62-8CB27F454B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fld id="{95304C74-BBD3-4F78-A452-3B1D3446D3F0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fld id="{6D871CAA-ABC5-4586-9EE6-19B15771CA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53BB-9FF4-42F8-8339-F094B18F12AE}" type="datetimeFigureOut">
              <a:rPr lang="en-US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F6AB-6EE9-4292-B7D0-6B83CD3B5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F8FD1-AA50-4E84-8DD5-42F2D5A742A9}" type="datetimeFigureOut">
              <a:rPr lang="en-US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E61BB-8530-4252-86B7-C5DA304DF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70025"/>
            <a:ext cx="82296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53175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643798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395525" y="6501725"/>
            <a:ext cx="293006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8226883" y="6603447"/>
            <a:ext cx="509105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Group 4"/>
          <p:cNvGrpSpPr>
            <a:grpSpLocks noChangeAspect="1"/>
          </p:cNvGrpSpPr>
          <p:nvPr/>
        </p:nvGrpSpPr>
        <p:grpSpPr bwMode="auto">
          <a:xfrm>
            <a:off x="466725" y="6396038"/>
            <a:ext cx="482600" cy="212725"/>
            <a:chOff x="294" y="4029"/>
            <a:chExt cx="304" cy="134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4" y="4029"/>
              <a:ext cx="3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Freeform 5"/>
            <p:cNvSpPr>
              <a:spLocks noEditPoints="1"/>
            </p:cNvSpPr>
            <p:nvPr userDrawn="1"/>
          </p:nvSpPr>
          <p:spPr bwMode="auto">
            <a:xfrm>
              <a:off x="294" y="4029"/>
              <a:ext cx="207" cy="66"/>
            </a:xfrm>
            <a:custGeom>
              <a:avLst/>
              <a:gdLst/>
              <a:ahLst/>
              <a:cxnLst>
                <a:cxn ang="0">
                  <a:pos x="757" y="120"/>
                </a:cxn>
                <a:cxn ang="0">
                  <a:pos x="934" y="120"/>
                </a:cxn>
                <a:cxn ang="0">
                  <a:pos x="890" y="8"/>
                </a:cxn>
                <a:cxn ang="0">
                  <a:pos x="656" y="8"/>
                </a:cxn>
                <a:cxn ang="0">
                  <a:pos x="459" y="88"/>
                </a:cxn>
                <a:cxn ang="0">
                  <a:pos x="501" y="98"/>
                </a:cxn>
                <a:cxn ang="0">
                  <a:pos x="524" y="118"/>
                </a:cxn>
                <a:cxn ang="0">
                  <a:pos x="536" y="154"/>
                </a:cxn>
                <a:cxn ang="0">
                  <a:pos x="534" y="188"/>
                </a:cxn>
                <a:cxn ang="0">
                  <a:pos x="521" y="220"/>
                </a:cxn>
                <a:cxn ang="0">
                  <a:pos x="496" y="237"/>
                </a:cxn>
                <a:cxn ang="0">
                  <a:pos x="428" y="242"/>
                </a:cxn>
                <a:cxn ang="0">
                  <a:pos x="472" y="323"/>
                </a:cxn>
                <a:cxn ang="0">
                  <a:pos x="544" y="312"/>
                </a:cxn>
                <a:cxn ang="0">
                  <a:pos x="595" y="280"/>
                </a:cxn>
                <a:cxn ang="0">
                  <a:pos x="624" y="230"/>
                </a:cxn>
                <a:cxn ang="0">
                  <a:pos x="633" y="165"/>
                </a:cxn>
                <a:cxn ang="0">
                  <a:pos x="629" y="120"/>
                </a:cxn>
                <a:cxn ang="0">
                  <a:pos x="610" y="68"/>
                </a:cxn>
                <a:cxn ang="0">
                  <a:pos x="571" y="28"/>
                </a:cxn>
                <a:cxn ang="0">
                  <a:pos x="510" y="9"/>
                </a:cxn>
                <a:cxn ang="0">
                  <a:pos x="304" y="124"/>
                </a:cxn>
                <a:cxn ang="0">
                  <a:pos x="295" y="84"/>
                </a:cxn>
                <a:cxn ang="0">
                  <a:pos x="271" y="41"/>
                </a:cxn>
                <a:cxn ang="0">
                  <a:pos x="231" y="13"/>
                </a:cxn>
                <a:cxn ang="0">
                  <a:pos x="176" y="0"/>
                </a:cxn>
                <a:cxn ang="0">
                  <a:pos x="126" y="3"/>
                </a:cxn>
                <a:cxn ang="0">
                  <a:pos x="68" y="26"/>
                </a:cxn>
                <a:cxn ang="0">
                  <a:pos x="26" y="69"/>
                </a:cxn>
                <a:cxn ang="0">
                  <a:pos x="3" y="130"/>
                </a:cxn>
                <a:cxn ang="0">
                  <a:pos x="1" y="182"/>
                </a:cxn>
                <a:cxn ang="0">
                  <a:pos x="17" y="244"/>
                </a:cxn>
                <a:cxn ang="0">
                  <a:pos x="53" y="294"/>
                </a:cxn>
                <a:cxn ang="0">
                  <a:pos x="107" y="323"/>
                </a:cxn>
                <a:cxn ang="0">
                  <a:pos x="161" y="330"/>
                </a:cxn>
                <a:cxn ang="0">
                  <a:pos x="222" y="318"/>
                </a:cxn>
                <a:cxn ang="0">
                  <a:pos x="267" y="288"/>
                </a:cxn>
                <a:cxn ang="0">
                  <a:pos x="295" y="247"/>
                </a:cxn>
                <a:cxn ang="0">
                  <a:pos x="305" y="199"/>
                </a:cxn>
                <a:cxn ang="0">
                  <a:pos x="204" y="220"/>
                </a:cxn>
                <a:cxn ang="0">
                  <a:pos x="179" y="248"/>
                </a:cxn>
                <a:cxn ang="0">
                  <a:pos x="150" y="251"/>
                </a:cxn>
                <a:cxn ang="0">
                  <a:pos x="123" y="240"/>
                </a:cxn>
                <a:cxn ang="0">
                  <a:pos x="107" y="218"/>
                </a:cxn>
                <a:cxn ang="0">
                  <a:pos x="98" y="165"/>
                </a:cxn>
                <a:cxn ang="0">
                  <a:pos x="105" y="119"/>
                </a:cxn>
                <a:cxn ang="0">
                  <a:pos x="119" y="94"/>
                </a:cxn>
                <a:cxn ang="0">
                  <a:pos x="143" y="80"/>
                </a:cxn>
                <a:cxn ang="0">
                  <a:pos x="165" y="79"/>
                </a:cxn>
                <a:cxn ang="0">
                  <a:pos x="188" y="87"/>
                </a:cxn>
                <a:cxn ang="0">
                  <a:pos x="206" y="113"/>
                </a:cxn>
              </a:cxnLst>
              <a:rect l="0" t="0" r="r" b="b"/>
              <a:pathLst>
                <a:path w="1034" h="330">
                  <a:moveTo>
                    <a:pt x="656" y="323"/>
                  </a:moveTo>
                  <a:lnTo>
                    <a:pt x="755" y="323"/>
                  </a:lnTo>
                  <a:lnTo>
                    <a:pt x="755" y="120"/>
                  </a:lnTo>
                  <a:lnTo>
                    <a:pt x="757" y="120"/>
                  </a:lnTo>
                  <a:lnTo>
                    <a:pt x="800" y="323"/>
                  </a:lnTo>
                  <a:lnTo>
                    <a:pt x="886" y="323"/>
                  </a:lnTo>
                  <a:lnTo>
                    <a:pt x="932" y="120"/>
                  </a:lnTo>
                  <a:lnTo>
                    <a:pt x="934" y="120"/>
                  </a:lnTo>
                  <a:lnTo>
                    <a:pt x="934" y="283"/>
                  </a:lnTo>
                  <a:lnTo>
                    <a:pt x="1034" y="283"/>
                  </a:lnTo>
                  <a:lnTo>
                    <a:pt x="1034" y="8"/>
                  </a:lnTo>
                  <a:lnTo>
                    <a:pt x="890" y="8"/>
                  </a:lnTo>
                  <a:lnTo>
                    <a:pt x="845" y="193"/>
                  </a:lnTo>
                  <a:lnTo>
                    <a:pt x="844" y="193"/>
                  </a:lnTo>
                  <a:lnTo>
                    <a:pt x="799" y="8"/>
                  </a:lnTo>
                  <a:lnTo>
                    <a:pt x="656" y="8"/>
                  </a:lnTo>
                  <a:lnTo>
                    <a:pt x="656" y="323"/>
                  </a:lnTo>
                  <a:close/>
                  <a:moveTo>
                    <a:pt x="428" y="88"/>
                  </a:moveTo>
                  <a:lnTo>
                    <a:pt x="459" y="88"/>
                  </a:lnTo>
                  <a:lnTo>
                    <a:pt x="459" y="88"/>
                  </a:lnTo>
                  <a:lnTo>
                    <a:pt x="472" y="89"/>
                  </a:lnTo>
                  <a:lnTo>
                    <a:pt x="483" y="90"/>
                  </a:lnTo>
                  <a:lnTo>
                    <a:pt x="493" y="93"/>
                  </a:lnTo>
                  <a:lnTo>
                    <a:pt x="501" y="98"/>
                  </a:lnTo>
                  <a:lnTo>
                    <a:pt x="509" y="102"/>
                  </a:lnTo>
                  <a:lnTo>
                    <a:pt x="515" y="107"/>
                  </a:lnTo>
                  <a:lnTo>
                    <a:pt x="520" y="113"/>
                  </a:lnTo>
                  <a:lnTo>
                    <a:pt x="524" y="118"/>
                  </a:lnTo>
                  <a:lnTo>
                    <a:pt x="528" y="124"/>
                  </a:lnTo>
                  <a:lnTo>
                    <a:pt x="530" y="131"/>
                  </a:lnTo>
                  <a:lnTo>
                    <a:pt x="535" y="144"/>
                  </a:lnTo>
                  <a:lnTo>
                    <a:pt x="536" y="154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6" y="175"/>
                  </a:lnTo>
                  <a:lnTo>
                    <a:pt x="534" y="188"/>
                  </a:lnTo>
                  <a:lnTo>
                    <a:pt x="530" y="202"/>
                  </a:lnTo>
                  <a:lnTo>
                    <a:pt x="527" y="208"/>
                  </a:lnTo>
                  <a:lnTo>
                    <a:pt x="524" y="213"/>
                  </a:lnTo>
                  <a:lnTo>
                    <a:pt x="521" y="220"/>
                  </a:lnTo>
                  <a:lnTo>
                    <a:pt x="515" y="225"/>
                  </a:lnTo>
                  <a:lnTo>
                    <a:pt x="510" y="229"/>
                  </a:lnTo>
                  <a:lnTo>
                    <a:pt x="503" y="234"/>
                  </a:lnTo>
                  <a:lnTo>
                    <a:pt x="496" y="237"/>
                  </a:lnTo>
                  <a:lnTo>
                    <a:pt x="487" y="240"/>
                  </a:lnTo>
                  <a:lnTo>
                    <a:pt x="478" y="241"/>
                  </a:lnTo>
                  <a:lnTo>
                    <a:pt x="467" y="242"/>
                  </a:lnTo>
                  <a:lnTo>
                    <a:pt x="428" y="242"/>
                  </a:lnTo>
                  <a:lnTo>
                    <a:pt x="428" y="88"/>
                  </a:lnTo>
                  <a:close/>
                  <a:moveTo>
                    <a:pt x="331" y="323"/>
                  </a:moveTo>
                  <a:lnTo>
                    <a:pt x="472" y="323"/>
                  </a:lnTo>
                  <a:lnTo>
                    <a:pt x="472" y="323"/>
                  </a:lnTo>
                  <a:lnTo>
                    <a:pt x="492" y="323"/>
                  </a:lnTo>
                  <a:lnTo>
                    <a:pt x="511" y="321"/>
                  </a:lnTo>
                  <a:lnTo>
                    <a:pt x="528" y="316"/>
                  </a:lnTo>
                  <a:lnTo>
                    <a:pt x="544" y="312"/>
                  </a:lnTo>
                  <a:lnTo>
                    <a:pt x="558" y="306"/>
                  </a:lnTo>
                  <a:lnTo>
                    <a:pt x="572" y="298"/>
                  </a:lnTo>
                  <a:lnTo>
                    <a:pt x="584" y="289"/>
                  </a:lnTo>
                  <a:lnTo>
                    <a:pt x="595" y="280"/>
                  </a:lnTo>
                  <a:lnTo>
                    <a:pt x="603" y="269"/>
                  </a:lnTo>
                  <a:lnTo>
                    <a:pt x="612" y="257"/>
                  </a:lnTo>
                  <a:lnTo>
                    <a:pt x="618" y="244"/>
                  </a:lnTo>
                  <a:lnTo>
                    <a:pt x="624" y="230"/>
                  </a:lnTo>
                  <a:lnTo>
                    <a:pt x="628" y="215"/>
                  </a:lnTo>
                  <a:lnTo>
                    <a:pt x="631" y="199"/>
                  </a:lnTo>
                  <a:lnTo>
                    <a:pt x="633" y="182"/>
                  </a:lnTo>
                  <a:lnTo>
                    <a:pt x="633" y="165"/>
                  </a:lnTo>
                  <a:lnTo>
                    <a:pt x="633" y="165"/>
                  </a:lnTo>
                  <a:lnTo>
                    <a:pt x="633" y="150"/>
                  </a:lnTo>
                  <a:lnTo>
                    <a:pt x="632" y="135"/>
                  </a:lnTo>
                  <a:lnTo>
                    <a:pt x="629" y="120"/>
                  </a:lnTo>
                  <a:lnTo>
                    <a:pt x="626" y="106"/>
                  </a:lnTo>
                  <a:lnTo>
                    <a:pt x="622" y="93"/>
                  </a:lnTo>
                  <a:lnTo>
                    <a:pt x="616" y="79"/>
                  </a:lnTo>
                  <a:lnTo>
                    <a:pt x="610" y="68"/>
                  </a:lnTo>
                  <a:lnTo>
                    <a:pt x="602" y="56"/>
                  </a:lnTo>
                  <a:lnTo>
                    <a:pt x="593" y="45"/>
                  </a:lnTo>
                  <a:lnTo>
                    <a:pt x="583" y="36"/>
                  </a:lnTo>
                  <a:lnTo>
                    <a:pt x="571" y="28"/>
                  </a:lnTo>
                  <a:lnTo>
                    <a:pt x="558" y="20"/>
                  </a:lnTo>
                  <a:lnTo>
                    <a:pt x="543" y="15"/>
                  </a:lnTo>
                  <a:lnTo>
                    <a:pt x="527" y="11"/>
                  </a:lnTo>
                  <a:lnTo>
                    <a:pt x="510" y="9"/>
                  </a:lnTo>
                  <a:lnTo>
                    <a:pt x="491" y="8"/>
                  </a:lnTo>
                  <a:lnTo>
                    <a:pt x="331" y="8"/>
                  </a:lnTo>
                  <a:lnTo>
                    <a:pt x="331" y="323"/>
                  </a:lnTo>
                  <a:close/>
                  <a:moveTo>
                    <a:pt x="304" y="124"/>
                  </a:moveTo>
                  <a:lnTo>
                    <a:pt x="304" y="124"/>
                  </a:lnTo>
                  <a:lnTo>
                    <a:pt x="302" y="110"/>
                  </a:lnTo>
                  <a:lnTo>
                    <a:pt x="298" y="96"/>
                  </a:lnTo>
                  <a:lnTo>
                    <a:pt x="295" y="84"/>
                  </a:lnTo>
                  <a:lnTo>
                    <a:pt x="290" y="72"/>
                  </a:lnTo>
                  <a:lnTo>
                    <a:pt x="284" y="61"/>
                  </a:lnTo>
                  <a:lnTo>
                    <a:pt x="278" y="50"/>
                  </a:lnTo>
                  <a:lnTo>
                    <a:pt x="271" y="41"/>
                  </a:lnTo>
                  <a:lnTo>
                    <a:pt x="262" y="33"/>
                  </a:lnTo>
                  <a:lnTo>
                    <a:pt x="252" y="26"/>
                  </a:lnTo>
                  <a:lnTo>
                    <a:pt x="242" y="18"/>
                  </a:lnTo>
                  <a:lnTo>
                    <a:pt x="231" y="13"/>
                  </a:lnTo>
                  <a:lnTo>
                    <a:pt x="219" y="9"/>
                  </a:lnTo>
                  <a:lnTo>
                    <a:pt x="205" y="4"/>
                  </a:lnTo>
                  <a:lnTo>
                    <a:pt x="191" y="2"/>
                  </a:lnTo>
                  <a:lnTo>
                    <a:pt x="176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43" y="0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4" y="12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5" y="35"/>
                  </a:lnTo>
                  <a:lnTo>
                    <a:pt x="44" y="45"/>
                  </a:lnTo>
                  <a:lnTo>
                    <a:pt x="34" y="57"/>
                  </a:lnTo>
                  <a:lnTo>
                    <a:pt x="26" y="69"/>
                  </a:lnTo>
                  <a:lnTo>
                    <a:pt x="18" y="83"/>
                  </a:lnTo>
                  <a:lnTo>
                    <a:pt x="12" y="98"/>
                  </a:lnTo>
                  <a:lnTo>
                    <a:pt x="6" y="113"/>
                  </a:lnTo>
                  <a:lnTo>
                    <a:pt x="3" y="130"/>
                  </a:lnTo>
                  <a:lnTo>
                    <a:pt x="1" y="147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" y="182"/>
                  </a:lnTo>
                  <a:lnTo>
                    <a:pt x="3" y="199"/>
                  </a:lnTo>
                  <a:lnTo>
                    <a:pt x="6" y="215"/>
                  </a:lnTo>
                  <a:lnTo>
                    <a:pt x="11" y="230"/>
                  </a:lnTo>
                  <a:lnTo>
                    <a:pt x="17" y="244"/>
                  </a:lnTo>
                  <a:lnTo>
                    <a:pt x="24" y="258"/>
                  </a:lnTo>
                  <a:lnTo>
                    <a:pt x="32" y="271"/>
                  </a:lnTo>
                  <a:lnTo>
                    <a:pt x="42" y="283"/>
                  </a:lnTo>
                  <a:lnTo>
                    <a:pt x="53" y="294"/>
                  </a:lnTo>
                  <a:lnTo>
                    <a:pt x="65" y="302"/>
                  </a:lnTo>
                  <a:lnTo>
                    <a:pt x="78" y="311"/>
                  </a:lnTo>
                  <a:lnTo>
                    <a:pt x="92" y="317"/>
                  </a:lnTo>
                  <a:lnTo>
                    <a:pt x="107" y="323"/>
                  </a:lnTo>
                  <a:lnTo>
                    <a:pt x="125" y="327"/>
                  </a:lnTo>
                  <a:lnTo>
                    <a:pt x="142" y="329"/>
                  </a:lnTo>
                  <a:lnTo>
                    <a:pt x="161" y="330"/>
                  </a:lnTo>
                  <a:lnTo>
                    <a:pt x="161" y="330"/>
                  </a:lnTo>
                  <a:lnTo>
                    <a:pt x="177" y="330"/>
                  </a:lnTo>
                  <a:lnTo>
                    <a:pt x="193" y="327"/>
                  </a:lnTo>
                  <a:lnTo>
                    <a:pt x="208" y="324"/>
                  </a:lnTo>
                  <a:lnTo>
                    <a:pt x="222" y="318"/>
                  </a:lnTo>
                  <a:lnTo>
                    <a:pt x="235" y="313"/>
                  </a:lnTo>
                  <a:lnTo>
                    <a:pt x="247" y="306"/>
                  </a:lnTo>
                  <a:lnTo>
                    <a:pt x="258" y="298"/>
                  </a:lnTo>
                  <a:lnTo>
                    <a:pt x="267" y="288"/>
                  </a:lnTo>
                  <a:lnTo>
                    <a:pt x="276" y="279"/>
                  </a:lnTo>
                  <a:lnTo>
                    <a:pt x="283" y="269"/>
                  </a:lnTo>
                  <a:lnTo>
                    <a:pt x="290" y="257"/>
                  </a:lnTo>
                  <a:lnTo>
                    <a:pt x="295" y="247"/>
                  </a:lnTo>
                  <a:lnTo>
                    <a:pt x="299" y="235"/>
                  </a:lnTo>
                  <a:lnTo>
                    <a:pt x="303" y="223"/>
                  </a:lnTo>
                  <a:lnTo>
                    <a:pt x="305" y="211"/>
                  </a:lnTo>
                  <a:lnTo>
                    <a:pt x="305" y="199"/>
                  </a:lnTo>
                  <a:lnTo>
                    <a:pt x="209" y="199"/>
                  </a:lnTo>
                  <a:lnTo>
                    <a:pt x="209" y="199"/>
                  </a:lnTo>
                  <a:lnTo>
                    <a:pt x="207" y="210"/>
                  </a:lnTo>
                  <a:lnTo>
                    <a:pt x="204" y="220"/>
                  </a:lnTo>
                  <a:lnTo>
                    <a:pt x="200" y="228"/>
                  </a:lnTo>
                  <a:lnTo>
                    <a:pt x="194" y="237"/>
                  </a:lnTo>
                  <a:lnTo>
                    <a:pt x="187" y="243"/>
                  </a:lnTo>
                  <a:lnTo>
                    <a:pt x="179" y="248"/>
                  </a:lnTo>
                  <a:lnTo>
                    <a:pt x="170" y="251"/>
                  </a:lnTo>
                  <a:lnTo>
                    <a:pt x="158" y="252"/>
                  </a:lnTo>
                  <a:lnTo>
                    <a:pt x="158" y="252"/>
                  </a:lnTo>
                  <a:lnTo>
                    <a:pt x="150" y="251"/>
                  </a:lnTo>
                  <a:lnTo>
                    <a:pt x="143" y="250"/>
                  </a:lnTo>
                  <a:lnTo>
                    <a:pt x="135" y="248"/>
                  </a:lnTo>
                  <a:lnTo>
                    <a:pt x="130" y="244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0"/>
                  </a:lnTo>
                  <a:lnTo>
                    <a:pt x="111" y="224"/>
                  </a:lnTo>
                  <a:lnTo>
                    <a:pt x="107" y="218"/>
                  </a:lnTo>
                  <a:lnTo>
                    <a:pt x="105" y="211"/>
                  </a:lnTo>
                  <a:lnTo>
                    <a:pt x="101" y="196"/>
                  </a:lnTo>
                  <a:lnTo>
                    <a:pt x="99" y="181"/>
                  </a:lnTo>
                  <a:lnTo>
                    <a:pt x="98" y="165"/>
                  </a:lnTo>
                  <a:lnTo>
                    <a:pt x="98" y="165"/>
                  </a:lnTo>
                  <a:lnTo>
                    <a:pt x="99" y="149"/>
                  </a:lnTo>
                  <a:lnTo>
                    <a:pt x="101" y="134"/>
                  </a:lnTo>
                  <a:lnTo>
                    <a:pt x="105" y="119"/>
                  </a:lnTo>
                  <a:lnTo>
                    <a:pt x="107" y="113"/>
                  </a:lnTo>
                  <a:lnTo>
                    <a:pt x="111" y="106"/>
                  </a:lnTo>
                  <a:lnTo>
                    <a:pt x="115" y="100"/>
                  </a:lnTo>
                  <a:lnTo>
                    <a:pt x="119" y="94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35" y="83"/>
                  </a:lnTo>
                  <a:lnTo>
                    <a:pt x="143" y="80"/>
                  </a:lnTo>
                  <a:lnTo>
                    <a:pt x="150" y="79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5" y="79"/>
                  </a:lnTo>
                  <a:lnTo>
                    <a:pt x="172" y="80"/>
                  </a:lnTo>
                  <a:lnTo>
                    <a:pt x="177" y="81"/>
                  </a:lnTo>
                  <a:lnTo>
                    <a:pt x="182" y="84"/>
                  </a:lnTo>
                  <a:lnTo>
                    <a:pt x="188" y="87"/>
                  </a:lnTo>
                  <a:lnTo>
                    <a:pt x="191" y="90"/>
                  </a:lnTo>
                  <a:lnTo>
                    <a:pt x="198" y="98"/>
                  </a:lnTo>
                  <a:lnTo>
                    <a:pt x="203" y="105"/>
                  </a:lnTo>
                  <a:lnTo>
                    <a:pt x="206" y="113"/>
                  </a:lnTo>
                  <a:lnTo>
                    <a:pt x="208" y="120"/>
                  </a:lnTo>
                  <a:lnTo>
                    <a:pt x="209" y="124"/>
                  </a:lnTo>
                  <a:lnTo>
                    <a:pt x="304" y="124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Rectangle 6"/>
            <p:cNvSpPr>
              <a:spLocks noChangeArrowheads="1"/>
            </p:cNvSpPr>
            <p:nvPr userDrawn="1"/>
          </p:nvSpPr>
          <p:spPr bwMode="auto">
            <a:xfrm>
              <a:off x="481" y="4107"/>
              <a:ext cx="20" cy="54"/>
            </a:xfrm>
            <a:prstGeom prst="rect">
              <a:avLst/>
            </a:prstGeom>
            <a:solidFill>
              <a:srgbClr val="00559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86" y="4106"/>
              <a:ext cx="88" cy="54"/>
            </a:xfrm>
            <a:custGeom>
              <a:avLst/>
              <a:gdLst/>
              <a:ahLst/>
              <a:cxnLst>
                <a:cxn ang="0">
                  <a:pos x="101" y="272"/>
                </a:cxn>
                <a:cxn ang="0">
                  <a:pos x="101" y="128"/>
                </a:cxn>
                <a:cxn ang="0">
                  <a:pos x="103" y="109"/>
                </a:cxn>
                <a:cxn ang="0">
                  <a:pos x="110" y="94"/>
                </a:cxn>
                <a:cxn ang="0">
                  <a:pos x="120" y="85"/>
                </a:cxn>
                <a:cxn ang="0">
                  <a:pos x="137" y="80"/>
                </a:cxn>
                <a:cxn ang="0">
                  <a:pos x="146" y="81"/>
                </a:cxn>
                <a:cxn ang="0">
                  <a:pos x="160" y="89"/>
                </a:cxn>
                <a:cxn ang="0">
                  <a:pos x="167" y="103"/>
                </a:cxn>
                <a:cxn ang="0">
                  <a:pos x="170" y="119"/>
                </a:cxn>
                <a:cxn ang="0">
                  <a:pos x="170" y="272"/>
                </a:cxn>
                <a:cxn ang="0">
                  <a:pos x="271" y="128"/>
                </a:cxn>
                <a:cxn ang="0">
                  <a:pos x="272" y="119"/>
                </a:cxn>
                <a:cxn ang="0">
                  <a:pos x="275" y="102"/>
                </a:cxn>
                <a:cxn ang="0">
                  <a:pos x="284" y="89"/>
                </a:cxn>
                <a:cxn ang="0">
                  <a:pos x="297" y="81"/>
                </a:cxn>
                <a:cxn ang="0">
                  <a:pos x="306" y="80"/>
                </a:cxn>
                <a:cxn ang="0">
                  <a:pos x="325" y="85"/>
                </a:cxn>
                <a:cxn ang="0">
                  <a:pos x="334" y="95"/>
                </a:cxn>
                <a:cxn ang="0">
                  <a:pos x="339" y="110"/>
                </a:cxn>
                <a:cxn ang="0">
                  <a:pos x="340" y="128"/>
                </a:cxn>
                <a:cxn ang="0">
                  <a:pos x="441" y="272"/>
                </a:cxn>
                <a:cxn ang="0">
                  <a:pos x="441" y="90"/>
                </a:cxn>
                <a:cxn ang="0">
                  <a:pos x="438" y="65"/>
                </a:cxn>
                <a:cxn ang="0">
                  <a:pos x="434" y="50"/>
                </a:cxn>
                <a:cxn ang="0">
                  <a:pos x="426" y="35"/>
                </a:cxn>
                <a:cxn ang="0">
                  <a:pos x="415" y="22"/>
                </a:cxn>
                <a:cxn ang="0">
                  <a:pos x="401" y="12"/>
                </a:cxn>
                <a:cxn ang="0">
                  <a:pos x="384" y="4"/>
                </a:cxn>
                <a:cxn ang="0">
                  <a:pos x="362" y="0"/>
                </a:cxn>
                <a:cxn ang="0">
                  <a:pos x="349" y="0"/>
                </a:cxn>
                <a:cxn ang="0">
                  <a:pos x="327" y="1"/>
                </a:cxn>
                <a:cxn ang="0">
                  <a:pos x="307" y="5"/>
                </a:cxn>
                <a:cxn ang="0">
                  <a:pos x="292" y="12"/>
                </a:cxn>
                <a:cxn ang="0">
                  <a:pos x="272" y="27"/>
                </a:cxn>
                <a:cxn ang="0">
                  <a:pos x="259" y="42"/>
                </a:cxn>
                <a:cxn ang="0">
                  <a:pos x="253" y="32"/>
                </a:cxn>
                <a:cxn ang="0">
                  <a:pos x="238" y="16"/>
                </a:cxn>
                <a:cxn ang="0">
                  <a:pos x="218" y="6"/>
                </a:cxn>
                <a:cxn ang="0">
                  <a:pos x="198" y="0"/>
                </a:cxn>
                <a:cxn ang="0">
                  <a:pos x="186" y="0"/>
                </a:cxn>
                <a:cxn ang="0">
                  <a:pos x="160" y="2"/>
                </a:cxn>
                <a:cxn ang="0">
                  <a:pos x="137" y="9"/>
                </a:cxn>
                <a:cxn ang="0">
                  <a:pos x="116" y="22"/>
                </a:cxn>
                <a:cxn ang="0">
                  <a:pos x="99" y="42"/>
                </a:cxn>
                <a:cxn ang="0">
                  <a:pos x="98" y="6"/>
                </a:cxn>
                <a:cxn ang="0">
                  <a:pos x="0" y="272"/>
                </a:cxn>
              </a:cxnLst>
              <a:rect l="0" t="0" r="r" b="b"/>
              <a:pathLst>
                <a:path w="441" h="272">
                  <a:moveTo>
                    <a:pt x="0" y="272"/>
                  </a:moveTo>
                  <a:lnTo>
                    <a:pt x="101" y="272"/>
                  </a:lnTo>
                  <a:lnTo>
                    <a:pt x="101" y="128"/>
                  </a:lnTo>
                  <a:lnTo>
                    <a:pt x="101" y="128"/>
                  </a:lnTo>
                  <a:lnTo>
                    <a:pt x="102" y="119"/>
                  </a:lnTo>
                  <a:lnTo>
                    <a:pt x="103" y="109"/>
                  </a:lnTo>
                  <a:lnTo>
                    <a:pt x="106" y="102"/>
                  </a:lnTo>
                  <a:lnTo>
                    <a:pt x="110" y="94"/>
                  </a:lnTo>
                  <a:lnTo>
                    <a:pt x="114" y="89"/>
                  </a:lnTo>
                  <a:lnTo>
                    <a:pt x="120" y="85"/>
                  </a:lnTo>
                  <a:lnTo>
                    <a:pt x="127" y="81"/>
                  </a:lnTo>
                  <a:lnTo>
                    <a:pt x="137" y="80"/>
                  </a:lnTo>
                  <a:lnTo>
                    <a:pt x="137" y="80"/>
                  </a:lnTo>
                  <a:lnTo>
                    <a:pt x="146" y="81"/>
                  </a:lnTo>
                  <a:lnTo>
                    <a:pt x="155" y="85"/>
                  </a:lnTo>
                  <a:lnTo>
                    <a:pt x="160" y="89"/>
                  </a:lnTo>
                  <a:lnTo>
                    <a:pt x="165" y="95"/>
                  </a:lnTo>
                  <a:lnTo>
                    <a:pt x="167" y="103"/>
                  </a:lnTo>
                  <a:lnTo>
                    <a:pt x="169" y="110"/>
                  </a:lnTo>
                  <a:lnTo>
                    <a:pt x="170" y="119"/>
                  </a:lnTo>
                  <a:lnTo>
                    <a:pt x="170" y="128"/>
                  </a:lnTo>
                  <a:lnTo>
                    <a:pt x="170" y="272"/>
                  </a:lnTo>
                  <a:lnTo>
                    <a:pt x="271" y="272"/>
                  </a:lnTo>
                  <a:lnTo>
                    <a:pt x="271" y="128"/>
                  </a:lnTo>
                  <a:lnTo>
                    <a:pt x="271" y="128"/>
                  </a:lnTo>
                  <a:lnTo>
                    <a:pt x="272" y="119"/>
                  </a:lnTo>
                  <a:lnTo>
                    <a:pt x="273" y="109"/>
                  </a:lnTo>
                  <a:lnTo>
                    <a:pt x="275" y="102"/>
                  </a:lnTo>
                  <a:lnTo>
                    <a:pt x="280" y="94"/>
                  </a:lnTo>
                  <a:lnTo>
                    <a:pt x="284" y="89"/>
                  </a:lnTo>
                  <a:lnTo>
                    <a:pt x="289" y="85"/>
                  </a:lnTo>
                  <a:lnTo>
                    <a:pt x="297" y="81"/>
                  </a:lnTo>
                  <a:lnTo>
                    <a:pt x="306" y="80"/>
                  </a:lnTo>
                  <a:lnTo>
                    <a:pt x="306" y="80"/>
                  </a:lnTo>
                  <a:lnTo>
                    <a:pt x="316" y="81"/>
                  </a:lnTo>
                  <a:lnTo>
                    <a:pt x="325" y="85"/>
                  </a:lnTo>
                  <a:lnTo>
                    <a:pt x="330" y="89"/>
                  </a:lnTo>
                  <a:lnTo>
                    <a:pt x="334" y="95"/>
                  </a:lnTo>
                  <a:lnTo>
                    <a:pt x="336" y="103"/>
                  </a:lnTo>
                  <a:lnTo>
                    <a:pt x="339" y="110"/>
                  </a:lnTo>
                  <a:lnTo>
                    <a:pt x="340" y="119"/>
                  </a:lnTo>
                  <a:lnTo>
                    <a:pt x="340" y="128"/>
                  </a:lnTo>
                  <a:lnTo>
                    <a:pt x="340" y="272"/>
                  </a:lnTo>
                  <a:lnTo>
                    <a:pt x="441" y="272"/>
                  </a:lnTo>
                  <a:lnTo>
                    <a:pt x="441" y="90"/>
                  </a:lnTo>
                  <a:lnTo>
                    <a:pt x="441" y="90"/>
                  </a:lnTo>
                  <a:lnTo>
                    <a:pt x="439" y="74"/>
                  </a:lnTo>
                  <a:lnTo>
                    <a:pt x="438" y="65"/>
                  </a:lnTo>
                  <a:lnTo>
                    <a:pt x="436" y="58"/>
                  </a:lnTo>
                  <a:lnTo>
                    <a:pt x="434" y="50"/>
                  </a:lnTo>
                  <a:lnTo>
                    <a:pt x="430" y="43"/>
                  </a:lnTo>
                  <a:lnTo>
                    <a:pt x="426" y="35"/>
                  </a:lnTo>
                  <a:lnTo>
                    <a:pt x="421" y="29"/>
                  </a:lnTo>
                  <a:lnTo>
                    <a:pt x="415" y="22"/>
                  </a:lnTo>
                  <a:lnTo>
                    <a:pt x="408" y="17"/>
                  </a:lnTo>
                  <a:lnTo>
                    <a:pt x="401" y="12"/>
                  </a:lnTo>
                  <a:lnTo>
                    <a:pt x="392" y="7"/>
                  </a:lnTo>
                  <a:lnTo>
                    <a:pt x="384" y="4"/>
                  </a:lnTo>
                  <a:lnTo>
                    <a:pt x="373" y="2"/>
                  </a:lnTo>
                  <a:lnTo>
                    <a:pt x="362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37" y="0"/>
                  </a:lnTo>
                  <a:lnTo>
                    <a:pt x="327" y="1"/>
                  </a:lnTo>
                  <a:lnTo>
                    <a:pt x="317" y="3"/>
                  </a:lnTo>
                  <a:lnTo>
                    <a:pt x="307" y="5"/>
                  </a:lnTo>
                  <a:lnTo>
                    <a:pt x="300" y="8"/>
                  </a:lnTo>
                  <a:lnTo>
                    <a:pt x="292" y="12"/>
                  </a:lnTo>
                  <a:lnTo>
                    <a:pt x="281" y="19"/>
                  </a:lnTo>
                  <a:lnTo>
                    <a:pt x="272" y="27"/>
                  </a:lnTo>
                  <a:lnTo>
                    <a:pt x="266" y="33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53" y="32"/>
                  </a:lnTo>
                  <a:lnTo>
                    <a:pt x="246" y="23"/>
                  </a:lnTo>
                  <a:lnTo>
                    <a:pt x="238" y="16"/>
                  </a:lnTo>
                  <a:lnTo>
                    <a:pt x="229" y="11"/>
                  </a:lnTo>
                  <a:lnTo>
                    <a:pt x="218" y="6"/>
                  </a:lnTo>
                  <a:lnTo>
                    <a:pt x="209" y="2"/>
                  </a:lnTo>
                  <a:lnTo>
                    <a:pt x="198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3" y="0"/>
                  </a:lnTo>
                  <a:lnTo>
                    <a:pt x="160" y="2"/>
                  </a:lnTo>
                  <a:lnTo>
                    <a:pt x="149" y="5"/>
                  </a:lnTo>
                  <a:lnTo>
                    <a:pt x="137" y="9"/>
                  </a:lnTo>
                  <a:lnTo>
                    <a:pt x="126" y="15"/>
                  </a:lnTo>
                  <a:lnTo>
                    <a:pt x="116" y="22"/>
                  </a:lnTo>
                  <a:lnTo>
                    <a:pt x="108" y="31"/>
                  </a:lnTo>
                  <a:lnTo>
                    <a:pt x="99" y="42"/>
                  </a:lnTo>
                  <a:lnTo>
                    <a:pt x="98" y="42"/>
                  </a:lnTo>
                  <a:lnTo>
                    <a:pt x="98" y="6"/>
                  </a:lnTo>
                  <a:lnTo>
                    <a:pt x="0" y="6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323" y="4096"/>
              <a:ext cx="58" cy="67"/>
            </a:xfrm>
            <a:custGeom>
              <a:avLst/>
              <a:gdLst/>
              <a:ahLst/>
              <a:cxnLst>
                <a:cxn ang="0">
                  <a:pos x="283" y="85"/>
                </a:cxn>
                <a:cxn ang="0">
                  <a:pos x="270" y="50"/>
                </a:cxn>
                <a:cxn ang="0">
                  <a:pos x="247" y="25"/>
                </a:cxn>
                <a:cxn ang="0">
                  <a:pos x="215" y="10"/>
                </a:cxn>
                <a:cxn ang="0">
                  <a:pos x="179" y="2"/>
                </a:cxn>
                <a:cxn ang="0">
                  <a:pos x="144" y="0"/>
                </a:cxn>
                <a:cxn ang="0">
                  <a:pos x="98" y="4"/>
                </a:cxn>
                <a:cxn ang="0">
                  <a:pos x="64" y="15"/>
                </a:cxn>
                <a:cxn ang="0">
                  <a:pos x="34" y="34"/>
                </a:cxn>
                <a:cxn ang="0">
                  <a:pos x="15" y="62"/>
                </a:cxn>
                <a:cxn ang="0">
                  <a:pos x="6" y="101"/>
                </a:cxn>
                <a:cxn ang="0">
                  <a:pos x="8" y="121"/>
                </a:cxn>
                <a:cxn ang="0">
                  <a:pos x="17" y="145"/>
                </a:cxn>
                <a:cxn ang="0">
                  <a:pos x="34" y="166"/>
                </a:cxn>
                <a:cxn ang="0">
                  <a:pos x="60" y="182"/>
                </a:cxn>
                <a:cxn ang="0">
                  <a:pos x="95" y="195"/>
                </a:cxn>
                <a:cxn ang="0">
                  <a:pos x="157" y="208"/>
                </a:cxn>
                <a:cxn ang="0">
                  <a:pos x="180" y="218"/>
                </a:cxn>
                <a:cxn ang="0">
                  <a:pos x="187" y="234"/>
                </a:cxn>
                <a:cxn ang="0">
                  <a:pos x="182" y="246"/>
                </a:cxn>
                <a:cxn ang="0">
                  <a:pos x="167" y="256"/>
                </a:cxn>
                <a:cxn ang="0">
                  <a:pos x="149" y="259"/>
                </a:cxn>
                <a:cxn ang="0">
                  <a:pos x="124" y="254"/>
                </a:cxn>
                <a:cxn ang="0">
                  <a:pos x="114" y="244"/>
                </a:cxn>
                <a:cxn ang="0">
                  <a:pos x="106" y="221"/>
                </a:cxn>
                <a:cxn ang="0">
                  <a:pos x="1" y="236"/>
                </a:cxn>
                <a:cxn ang="0">
                  <a:pos x="14" y="274"/>
                </a:cxn>
                <a:cxn ang="0">
                  <a:pos x="37" y="302"/>
                </a:cxn>
                <a:cxn ang="0">
                  <a:pos x="70" y="320"/>
                </a:cxn>
                <a:cxn ang="0">
                  <a:pos x="106" y="331"/>
                </a:cxn>
                <a:cxn ang="0">
                  <a:pos x="145" y="334"/>
                </a:cxn>
                <a:cxn ang="0">
                  <a:pos x="184" y="331"/>
                </a:cxn>
                <a:cxn ang="0">
                  <a:pos x="222" y="321"/>
                </a:cxn>
                <a:cxn ang="0">
                  <a:pos x="255" y="304"/>
                </a:cxn>
                <a:cxn ang="0">
                  <a:pos x="279" y="276"/>
                </a:cxn>
                <a:cxn ang="0">
                  <a:pos x="292" y="238"/>
                </a:cxn>
                <a:cxn ang="0">
                  <a:pos x="292" y="212"/>
                </a:cxn>
                <a:cxn ang="0">
                  <a:pos x="286" y="187"/>
                </a:cxn>
                <a:cxn ang="0">
                  <a:pos x="276" y="168"/>
                </a:cxn>
                <a:cxn ang="0">
                  <a:pos x="249" y="144"/>
                </a:cxn>
                <a:cxn ang="0">
                  <a:pos x="223" y="132"/>
                </a:cxn>
                <a:cxn ang="0">
                  <a:pos x="167" y="119"/>
                </a:cxn>
                <a:cxn ang="0">
                  <a:pos x="125" y="108"/>
                </a:cxn>
                <a:cxn ang="0">
                  <a:pos x="117" y="102"/>
                </a:cxn>
                <a:cxn ang="0">
                  <a:pos x="113" y="92"/>
                </a:cxn>
                <a:cxn ang="0">
                  <a:pos x="119" y="75"/>
                </a:cxn>
                <a:cxn ang="0">
                  <a:pos x="135" y="68"/>
                </a:cxn>
                <a:cxn ang="0">
                  <a:pos x="153" y="68"/>
                </a:cxn>
                <a:cxn ang="0">
                  <a:pos x="171" y="77"/>
                </a:cxn>
                <a:cxn ang="0">
                  <a:pos x="180" y="86"/>
                </a:cxn>
                <a:cxn ang="0">
                  <a:pos x="284" y="100"/>
                </a:cxn>
              </a:cxnLst>
              <a:rect l="0" t="0" r="r" b="b"/>
              <a:pathLst>
                <a:path w="292" h="334">
                  <a:moveTo>
                    <a:pt x="284" y="100"/>
                  </a:moveTo>
                  <a:lnTo>
                    <a:pt x="284" y="100"/>
                  </a:lnTo>
                  <a:lnTo>
                    <a:pt x="283" y="85"/>
                  </a:lnTo>
                  <a:lnTo>
                    <a:pt x="280" y="72"/>
                  </a:lnTo>
                  <a:lnTo>
                    <a:pt x="276" y="61"/>
                  </a:lnTo>
                  <a:lnTo>
                    <a:pt x="270" y="50"/>
                  </a:lnTo>
                  <a:lnTo>
                    <a:pt x="263" y="41"/>
                  </a:lnTo>
                  <a:lnTo>
                    <a:pt x="255" y="33"/>
                  </a:lnTo>
                  <a:lnTo>
                    <a:pt x="247" y="25"/>
                  </a:lnTo>
                  <a:lnTo>
                    <a:pt x="236" y="20"/>
                  </a:lnTo>
                  <a:lnTo>
                    <a:pt x="226" y="15"/>
                  </a:lnTo>
                  <a:lnTo>
                    <a:pt x="215" y="10"/>
                  </a:lnTo>
                  <a:lnTo>
                    <a:pt x="204" y="7"/>
                  </a:lnTo>
                  <a:lnTo>
                    <a:pt x="192" y="4"/>
                  </a:lnTo>
                  <a:lnTo>
                    <a:pt x="179" y="2"/>
                  </a:lnTo>
                  <a:lnTo>
                    <a:pt x="167" y="1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21" y="1"/>
                  </a:lnTo>
                  <a:lnTo>
                    <a:pt x="109" y="3"/>
                  </a:lnTo>
                  <a:lnTo>
                    <a:pt x="98" y="4"/>
                  </a:lnTo>
                  <a:lnTo>
                    <a:pt x="86" y="7"/>
                  </a:lnTo>
                  <a:lnTo>
                    <a:pt x="75" y="10"/>
                  </a:lnTo>
                  <a:lnTo>
                    <a:pt x="64" y="15"/>
                  </a:lnTo>
                  <a:lnTo>
                    <a:pt x="54" y="20"/>
                  </a:lnTo>
                  <a:lnTo>
                    <a:pt x="44" y="26"/>
                  </a:lnTo>
                  <a:lnTo>
                    <a:pt x="34" y="34"/>
                  </a:lnTo>
                  <a:lnTo>
                    <a:pt x="27" y="42"/>
                  </a:lnTo>
                  <a:lnTo>
                    <a:pt x="20" y="51"/>
                  </a:lnTo>
                  <a:lnTo>
                    <a:pt x="15" y="62"/>
                  </a:lnTo>
                  <a:lnTo>
                    <a:pt x="11" y="74"/>
                  </a:lnTo>
                  <a:lnTo>
                    <a:pt x="7" y="86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7" y="111"/>
                  </a:lnTo>
                  <a:lnTo>
                    <a:pt x="8" y="121"/>
                  </a:lnTo>
                  <a:lnTo>
                    <a:pt x="11" y="129"/>
                  </a:lnTo>
                  <a:lnTo>
                    <a:pt x="14" y="138"/>
                  </a:lnTo>
                  <a:lnTo>
                    <a:pt x="17" y="145"/>
                  </a:lnTo>
                  <a:lnTo>
                    <a:pt x="22" y="153"/>
                  </a:lnTo>
                  <a:lnTo>
                    <a:pt x="28" y="159"/>
                  </a:lnTo>
                  <a:lnTo>
                    <a:pt x="34" y="166"/>
                  </a:lnTo>
                  <a:lnTo>
                    <a:pt x="42" y="171"/>
                  </a:lnTo>
                  <a:lnTo>
                    <a:pt x="50" y="176"/>
                  </a:lnTo>
                  <a:lnTo>
                    <a:pt x="60" y="182"/>
                  </a:lnTo>
                  <a:lnTo>
                    <a:pt x="71" y="186"/>
                  </a:lnTo>
                  <a:lnTo>
                    <a:pt x="82" y="190"/>
                  </a:lnTo>
                  <a:lnTo>
                    <a:pt x="95" y="195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57" y="208"/>
                  </a:lnTo>
                  <a:lnTo>
                    <a:pt x="167" y="211"/>
                  </a:lnTo>
                  <a:lnTo>
                    <a:pt x="175" y="214"/>
                  </a:lnTo>
                  <a:lnTo>
                    <a:pt x="180" y="218"/>
                  </a:lnTo>
                  <a:lnTo>
                    <a:pt x="183" y="223"/>
                  </a:lnTo>
                  <a:lnTo>
                    <a:pt x="186" y="228"/>
                  </a:lnTo>
                  <a:lnTo>
                    <a:pt x="187" y="234"/>
                  </a:lnTo>
                  <a:lnTo>
                    <a:pt x="187" y="234"/>
                  </a:lnTo>
                  <a:lnTo>
                    <a:pt x="186" y="241"/>
                  </a:lnTo>
                  <a:lnTo>
                    <a:pt x="182" y="246"/>
                  </a:lnTo>
                  <a:lnTo>
                    <a:pt x="178" y="250"/>
                  </a:lnTo>
                  <a:lnTo>
                    <a:pt x="173" y="254"/>
                  </a:lnTo>
                  <a:lnTo>
                    <a:pt x="167" y="256"/>
                  </a:lnTo>
                  <a:lnTo>
                    <a:pt x="161" y="258"/>
                  </a:lnTo>
                  <a:lnTo>
                    <a:pt x="149" y="259"/>
                  </a:lnTo>
                  <a:lnTo>
                    <a:pt x="149" y="259"/>
                  </a:lnTo>
                  <a:lnTo>
                    <a:pt x="139" y="258"/>
                  </a:lnTo>
                  <a:lnTo>
                    <a:pt x="131" y="257"/>
                  </a:lnTo>
                  <a:lnTo>
                    <a:pt x="124" y="254"/>
                  </a:lnTo>
                  <a:lnTo>
                    <a:pt x="119" y="250"/>
                  </a:lnTo>
                  <a:lnTo>
                    <a:pt x="119" y="250"/>
                  </a:lnTo>
                  <a:lnTo>
                    <a:pt x="114" y="244"/>
                  </a:lnTo>
                  <a:lnTo>
                    <a:pt x="109" y="236"/>
                  </a:lnTo>
                  <a:lnTo>
                    <a:pt x="107" y="230"/>
                  </a:lnTo>
                  <a:lnTo>
                    <a:pt x="106" y="22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236"/>
                  </a:lnTo>
                  <a:lnTo>
                    <a:pt x="4" y="250"/>
                  </a:lnTo>
                  <a:lnTo>
                    <a:pt x="8" y="262"/>
                  </a:lnTo>
                  <a:lnTo>
                    <a:pt x="14" y="274"/>
                  </a:lnTo>
                  <a:lnTo>
                    <a:pt x="20" y="284"/>
                  </a:lnTo>
                  <a:lnTo>
                    <a:pt x="29" y="293"/>
                  </a:lnTo>
                  <a:lnTo>
                    <a:pt x="37" y="302"/>
                  </a:lnTo>
                  <a:lnTo>
                    <a:pt x="47" y="308"/>
                  </a:lnTo>
                  <a:lnTo>
                    <a:pt x="58" y="315"/>
                  </a:lnTo>
                  <a:lnTo>
                    <a:pt x="70" y="320"/>
                  </a:lnTo>
                  <a:lnTo>
                    <a:pt x="81" y="324"/>
                  </a:lnTo>
                  <a:lnTo>
                    <a:pt x="93" y="328"/>
                  </a:lnTo>
                  <a:lnTo>
                    <a:pt x="106" y="331"/>
                  </a:lnTo>
                  <a:lnTo>
                    <a:pt x="119" y="332"/>
                  </a:lnTo>
                  <a:lnTo>
                    <a:pt x="132" y="333"/>
                  </a:lnTo>
                  <a:lnTo>
                    <a:pt x="145" y="334"/>
                  </a:lnTo>
                  <a:lnTo>
                    <a:pt x="145" y="334"/>
                  </a:lnTo>
                  <a:lnTo>
                    <a:pt x="172" y="333"/>
                  </a:lnTo>
                  <a:lnTo>
                    <a:pt x="184" y="331"/>
                  </a:lnTo>
                  <a:lnTo>
                    <a:pt x="197" y="329"/>
                  </a:lnTo>
                  <a:lnTo>
                    <a:pt x="210" y="325"/>
                  </a:lnTo>
                  <a:lnTo>
                    <a:pt x="222" y="321"/>
                  </a:lnTo>
                  <a:lnTo>
                    <a:pt x="234" y="317"/>
                  </a:lnTo>
                  <a:lnTo>
                    <a:pt x="245" y="310"/>
                  </a:lnTo>
                  <a:lnTo>
                    <a:pt x="255" y="304"/>
                  </a:lnTo>
                  <a:lnTo>
                    <a:pt x="264" y="295"/>
                  </a:lnTo>
                  <a:lnTo>
                    <a:pt x="272" y="287"/>
                  </a:lnTo>
                  <a:lnTo>
                    <a:pt x="279" y="276"/>
                  </a:lnTo>
                  <a:lnTo>
                    <a:pt x="284" y="264"/>
                  </a:lnTo>
                  <a:lnTo>
                    <a:pt x="289" y="251"/>
                  </a:lnTo>
                  <a:lnTo>
                    <a:pt x="292" y="238"/>
                  </a:lnTo>
                  <a:lnTo>
                    <a:pt x="292" y="221"/>
                  </a:lnTo>
                  <a:lnTo>
                    <a:pt x="292" y="221"/>
                  </a:lnTo>
                  <a:lnTo>
                    <a:pt x="292" y="212"/>
                  </a:lnTo>
                  <a:lnTo>
                    <a:pt x="291" y="203"/>
                  </a:lnTo>
                  <a:lnTo>
                    <a:pt x="289" y="196"/>
                  </a:lnTo>
                  <a:lnTo>
                    <a:pt x="286" y="187"/>
                  </a:lnTo>
                  <a:lnTo>
                    <a:pt x="283" y="181"/>
                  </a:lnTo>
                  <a:lnTo>
                    <a:pt x="280" y="174"/>
                  </a:lnTo>
                  <a:lnTo>
                    <a:pt x="276" y="168"/>
                  </a:lnTo>
                  <a:lnTo>
                    <a:pt x="271" y="162"/>
                  </a:lnTo>
                  <a:lnTo>
                    <a:pt x="261" y="153"/>
                  </a:lnTo>
                  <a:lnTo>
                    <a:pt x="249" y="144"/>
                  </a:lnTo>
                  <a:lnTo>
                    <a:pt x="237" y="138"/>
                  </a:lnTo>
                  <a:lnTo>
                    <a:pt x="223" y="132"/>
                  </a:lnTo>
                  <a:lnTo>
                    <a:pt x="223" y="132"/>
                  </a:lnTo>
                  <a:lnTo>
                    <a:pt x="209" y="128"/>
                  </a:lnTo>
                  <a:lnTo>
                    <a:pt x="195" y="125"/>
                  </a:lnTo>
                  <a:lnTo>
                    <a:pt x="167" y="119"/>
                  </a:lnTo>
                  <a:lnTo>
                    <a:pt x="144" y="114"/>
                  </a:lnTo>
                  <a:lnTo>
                    <a:pt x="134" y="111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1" y="106"/>
                  </a:lnTo>
                  <a:lnTo>
                    <a:pt x="117" y="102"/>
                  </a:lnTo>
                  <a:lnTo>
                    <a:pt x="114" y="98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4" y="84"/>
                  </a:lnTo>
                  <a:lnTo>
                    <a:pt x="116" y="79"/>
                  </a:lnTo>
                  <a:lnTo>
                    <a:pt x="119" y="75"/>
                  </a:lnTo>
                  <a:lnTo>
                    <a:pt x="123" y="71"/>
                  </a:lnTo>
                  <a:lnTo>
                    <a:pt x="129" y="69"/>
                  </a:lnTo>
                  <a:lnTo>
                    <a:pt x="135" y="68"/>
                  </a:lnTo>
                  <a:lnTo>
                    <a:pt x="147" y="67"/>
                  </a:lnTo>
                  <a:lnTo>
                    <a:pt x="147" y="67"/>
                  </a:lnTo>
                  <a:lnTo>
                    <a:pt x="153" y="68"/>
                  </a:lnTo>
                  <a:lnTo>
                    <a:pt x="160" y="69"/>
                  </a:lnTo>
                  <a:lnTo>
                    <a:pt x="165" y="72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6" y="81"/>
                  </a:lnTo>
                  <a:lnTo>
                    <a:pt x="180" y="86"/>
                  </a:lnTo>
                  <a:lnTo>
                    <a:pt x="182" y="93"/>
                  </a:lnTo>
                  <a:lnTo>
                    <a:pt x="183" y="100"/>
                  </a:lnTo>
                  <a:lnTo>
                    <a:pt x="284" y="100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543" y="4086"/>
              <a:ext cx="55" cy="75"/>
            </a:xfrm>
            <a:custGeom>
              <a:avLst/>
              <a:gdLst/>
              <a:ahLst/>
              <a:cxnLst>
                <a:cxn ang="0">
                  <a:pos x="0" y="372"/>
                </a:cxn>
                <a:cxn ang="0">
                  <a:pos x="103" y="372"/>
                </a:cxn>
                <a:cxn ang="0">
                  <a:pos x="103" y="244"/>
                </a:cxn>
                <a:cxn ang="0">
                  <a:pos x="103" y="244"/>
                </a:cxn>
                <a:cxn ang="0">
                  <a:pos x="103" y="227"/>
                </a:cxn>
                <a:cxn ang="0">
                  <a:pos x="105" y="212"/>
                </a:cxn>
                <a:cxn ang="0">
                  <a:pos x="110" y="202"/>
                </a:cxn>
                <a:cxn ang="0">
                  <a:pos x="112" y="197"/>
                </a:cxn>
                <a:cxn ang="0">
                  <a:pos x="114" y="193"/>
                </a:cxn>
                <a:cxn ang="0">
                  <a:pos x="114" y="193"/>
                </a:cxn>
                <a:cxn ang="0">
                  <a:pos x="118" y="188"/>
                </a:cxn>
                <a:cxn ang="0">
                  <a:pos x="125" y="184"/>
                </a:cxn>
                <a:cxn ang="0">
                  <a:pos x="131" y="180"/>
                </a:cxn>
                <a:cxn ang="0">
                  <a:pos x="138" y="179"/>
                </a:cxn>
                <a:cxn ang="0">
                  <a:pos x="138" y="179"/>
                </a:cxn>
                <a:cxn ang="0">
                  <a:pos x="146" y="179"/>
                </a:cxn>
                <a:cxn ang="0">
                  <a:pos x="153" y="181"/>
                </a:cxn>
                <a:cxn ang="0">
                  <a:pos x="158" y="185"/>
                </a:cxn>
                <a:cxn ang="0">
                  <a:pos x="163" y="190"/>
                </a:cxn>
                <a:cxn ang="0">
                  <a:pos x="163" y="190"/>
                </a:cxn>
                <a:cxn ang="0">
                  <a:pos x="168" y="195"/>
                </a:cxn>
                <a:cxn ang="0">
                  <a:pos x="170" y="204"/>
                </a:cxn>
                <a:cxn ang="0">
                  <a:pos x="172" y="214"/>
                </a:cxn>
                <a:cxn ang="0">
                  <a:pos x="172" y="225"/>
                </a:cxn>
                <a:cxn ang="0">
                  <a:pos x="172" y="372"/>
                </a:cxn>
                <a:cxn ang="0">
                  <a:pos x="275" y="372"/>
                </a:cxn>
                <a:cxn ang="0">
                  <a:pos x="275" y="203"/>
                </a:cxn>
                <a:cxn ang="0">
                  <a:pos x="275" y="203"/>
                </a:cxn>
                <a:cxn ang="0">
                  <a:pos x="275" y="190"/>
                </a:cxn>
                <a:cxn ang="0">
                  <a:pos x="274" y="178"/>
                </a:cxn>
                <a:cxn ang="0">
                  <a:pos x="272" y="166"/>
                </a:cxn>
                <a:cxn ang="0">
                  <a:pos x="270" y="157"/>
                </a:cxn>
                <a:cxn ang="0">
                  <a:pos x="265" y="147"/>
                </a:cxn>
                <a:cxn ang="0">
                  <a:pos x="262" y="139"/>
                </a:cxn>
                <a:cxn ang="0">
                  <a:pos x="257" y="131"/>
                </a:cxn>
                <a:cxn ang="0">
                  <a:pos x="251" y="125"/>
                </a:cxn>
                <a:cxn ang="0">
                  <a:pos x="251" y="125"/>
                </a:cxn>
                <a:cxn ang="0">
                  <a:pos x="245" y="118"/>
                </a:cxn>
                <a:cxn ang="0">
                  <a:pos x="239" y="114"/>
                </a:cxn>
                <a:cxn ang="0">
                  <a:pos x="231" y="110"/>
                </a:cxn>
                <a:cxn ang="0">
                  <a:pos x="222" y="105"/>
                </a:cxn>
                <a:cxn ang="0">
                  <a:pos x="214" y="103"/>
                </a:cxn>
                <a:cxn ang="0">
                  <a:pos x="205" y="101"/>
                </a:cxn>
                <a:cxn ang="0">
                  <a:pos x="196" y="100"/>
                </a:cxn>
                <a:cxn ang="0">
                  <a:pos x="186" y="99"/>
                </a:cxn>
                <a:cxn ang="0">
                  <a:pos x="186" y="99"/>
                </a:cxn>
                <a:cxn ang="0">
                  <a:pos x="173" y="100"/>
                </a:cxn>
                <a:cxn ang="0">
                  <a:pos x="161" y="101"/>
                </a:cxn>
                <a:cxn ang="0">
                  <a:pos x="149" y="103"/>
                </a:cxn>
                <a:cxn ang="0">
                  <a:pos x="137" y="108"/>
                </a:cxn>
                <a:cxn ang="0">
                  <a:pos x="137" y="108"/>
                </a:cxn>
                <a:cxn ang="0">
                  <a:pos x="128" y="114"/>
                </a:cxn>
                <a:cxn ang="0">
                  <a:pos x="120" y="119"/>
                </a:cxn>
                <a:cxn ang="0">
                  <a:pos x="112" y="127"/>
                </a:cxn>
                <a:cxn ang="0">
                  <a:pos x="103" y="135"/>
                </a:cxn>
                <a:cxn ang="0">
                  <a:pos x="103" y="0"/>
                </a:cxn>
                <a:cxn ang="0">
                  <a:pos x="0" y="0"/>
                </a:cxn>
                <a:cxn ang="0">
                  <a:pos x="0" y="372"/>
                </a:cxn>
              </a:cxnLst>
              <a:rect l="0" t="0" r="r" b="b"/>
              <a:pathLst>
                <a:path w="275" h="372">
                  <a:moveTo>
                    <a:pt x="0" y="372"/>
                  </a:moveTo>
                  <a:lnTo>
                    <a:pt x="103" y="372"/>
                  </a:lnTo>
                  <a:lnTo>
                    <a:pt x="103" y="244"/>
                  </a:lnTo>
                  <a:lnTo>
                    <a:pt x="103" y="244"/>
                  </a:lnTo>
                  <a:lnTo>
                    <a:pt x="103" y="227"/>
                  </a:lnTo>
                  <a:lnTo>
                    <a:pt x="105" y="212"/>
                  </a:lnTo>
                  <a:lnTo>
                    <a:pt x="110" y="202"/>
                  </a:lnTo>
                  <a:lnTo>
                    <a:pt x="112" y="197"/>
                  </a:lnTo>
                  <a:lnTo>
                    <a:pt x="114" y="193"/>
                  </a:lnTo>
                  <a:lnTo>
                    <a:pt x="114" y="193"/>
                  </a:lnTo>
                  <a:lnTo>
                    <a:pt x="118" y="188"/>
                  </a:lnTo>
                  <a:lnTo>
                    <a:pt x="125" y="184"/>
                  </a:lnTo>
                  <a:lnTo>
                    <a:pt x="131" y="180"/>
                  </a:lnTo>
                  <a:lnTo>
                    <a:pt x="138" y="179"/>
                  </a:lnTo>
                  <a:lnTo>
                    <a:pt x="138" y="179"/>
                  </a:lnTo>
                  <a:lnTo>
                    <a:pt x="146" y="179"/>
                  </a:lnTo>
                  <a:lnTo>
                    <a:pt x="153" y="181"/>
                  </a:lnTo>
                  <a:lnTo>
                    <a:pt x="158" y="185"/>
                  </a:lnTo>
                  <a:lnTo>
                    <a:pt x="163" y="190"/>
                  </a:lnTo>
                  <a:lnTo>
                    <a:pt x="163" y="190"/>
                  </a:lnTo>
                  <a:lnTo>
                    <a:pt x="168" y="195"/>
                  </a:lnTo>
                  <a:lnTo>
                    <a:pt x="170" y="204"/>
                  </a:lnTo>
                  <a:lnTo>
                    <a:pt x="172" y="214"/>
                  </a:lnTo>
                  <a:lnTo>
                    <a:pt x="172" y="225"/>
                  </a:lnTo>
                  <a:lnTo>
                    <a:pt x="172" y="372"/>
                  </a:lnTo>
                  <a:lnTo>
                    <a:pt x="275" y="372"/>
                  </a:lnTo>
                  <a:lnTo>
                    <a:pt x="275" y="203"/>
                  </a:lnTo>
                  <a:lnTo>
                    <a:pt x="275" y="203"/>
                  </a:lnTo>
                  <a:lnTo>
                    <a:pt x="275" y="190"/>
                  </a:lnTo>
                  <a:lnTo>
                    <a:pt x="274" y="178"/>
                  </a:lnTo>
                  <a:lnTo>
                    <a:pt x="272" y="166"/>
                  </a:lnTo>
                  <a:lnTo>
                    <a:pt x="270" y="157"/>
                  </a:lnTo>
                  <a:lnTo>
                    <a:pt x="265" y="147"/>
                  </a:lnTo>
                  <a:lnTo>
                    <a:pt x="262" y="139"/>
                  </a:lnTo>
                  <a:lnTo>
                    <a:pt x="257" y="131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245" y="118"/>
                  </a:lnTo>
                  <a:lnTo>
                    <a:pt x="239" y="114"/>
                  </a:lnTo>
                  <a:lnTo>
                    <a:pt x="231" y="110"/>
                  </a:lnTo>
                  <a:lnTo>
                    <a:pt x="222" y="105"/>
                  </a:lnTo>
                  <a:lnTo>
                    <a:pt x="214" y="103"/>
                  </a:lnTo>
                  <a:lnTo>
                    <a:pt x="205" y="101"/>
                  </a:lnTo>
                  <a:lnTo>
                    <a:pt x="196" y="100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73" y="100"/>
                  </a:lnTo>
                  <a:lnTo>
                    <a:pt x="161" y="101"/>
                  </a:lnTo>
                  <a:lnTo>
                    <a:pt x="149" y="103"/>
                  </a:lnTo>
                  <a:lnTo>
                    <a:pt x="137" y="108"/>
                  </a:lnTo>
                  <a:lnTo>
                    <a:pt x="137" y="108"/>
                  </a:lnTo>
                  <a:lnTo>
                    <a:pt x="128" y="114"/>
                  </a:lnTo>
                  <a:lnTo>
                    <a:pt x="120" y="119"/>
                  </a:lnTo>
                  <a:lnTo>
                    <a:pt x="112" y="127"/>
                  </a:lnTo>
                  <a:lnTo>
                    <a:pt x="103" y="135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08" y="4091"/>
              <a:ext cx="28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1"/>
                </a:cxn>
                <a:cxn ang="0">
                  <a:pos x="0" y="156"/>
                </a:cxn>
                <a:cxn ang="0">
                  <a:pos x="0" y="250"/>
                </a:cxn>
                <a:cxn ang="0">
                  <a:pos x="0" y="250"/>
                </a:cxn>
                <a:cxn ang="0">
                  <a:pos x="0" y="270"/>
                </a:cxn>
                <a:cxn ang="0">
                  <a:pos x="2" y="288"/>
                </a:cxn>
                <a:cxn ang="0">
                  <a:pos x="5" y="303"/>
                </a:cxn>
                <a:cxn ang="0">
                  <a:pos x="10" y="316"/>
                </a:cxn>
                <a:cxn ang="0">
                  <a:pos x="10" y="316"/>
                </a:cxn>
                <a:cxn ang="0">
                  <a:pos x="15" y="326"/>
                </a:cxn>
                <a:cxn ang="0">
                  <a:pos x="20" y="333"/>
                </a:cxn>
                <a:cxn ang="0">
                  <a:pos x="28" y="339"/>
                </a:cxn>
                <a:cxn ang="0">
                  <a:pos x="36" y="344"/>
                </a:cxn>
                <a:cxn ang="0">
                  <a:pos x="36" y="344"/>
                </a:cxn>
                <a:cxn ang="0">
                  <a:pos x="45" y="348"/>
                </a:cxn>
                <a:cxn ang="0">
                  <a:pos x="57" y="351"/>
                </a:cxn>
                <a:cxn ang="0">
                  <a:pos x="71" y="354"/>
                </a:cxn>
                <a:cxn ang="0">
                  <a:pos x="88" y="354"/>
                </a:cxn>
                <a:cxn ang="0">
                  <a:pos x="88" y="354"/>
                </a:cxn>
                <a:cxn ang="0">
                  <a:pos x="100" y="354"/>
                </a:cxn>
                <a:cxn ang="0">
                  <a:pos x="114" y="351"/>
                </a:cxn>
                <a:cxn ang="0">
                  <a:pos x="129" y="349"/>
                </a:cxn>
                <a:cxn ang="0">
                  <a:pos x="143" y="345"/>
                </a:cxn>
                <a:cxn ang="0">
                  <a:pos x="143" y="279"/>
                </a:cxn>
                <a:cxn ang="0">
                  <a:pos x="143" y="279"/>
                </a:cxn>
                <a:cxn ang="0">
                  <a:pos x="139" y="280"/>
                </a:cxn>
                <a:cxn ang="0">
                  <a:pos x="131" y="281"/>
                </a:cxn>
                <a:cxn ang="0">
                  <a:pos x="116" y="282"/>
                </a:cxn>
                <a:cxn ang="0">
                  <a:pos x="116" y="282"/>
                </a:cxn>
                <a:cxn ang="0">
                  <a:pos x="111" y="281"/>
                </a:cxn>
                <a:cxn ang="0">
                  <a:pos x="106" y="277"/>
                </a:cxn>
                <a:cxn ang="0">
                  <a:pos x="104" y="275"/>
                </a:cxn>
                <a:cxn ang="0">
                  <a:pos x="102" y="273"/>
                </a:cxn>
                <a:cxn ang="0">
                  <a:pos x="102" y="273"/>
                </a:cxn>
                <a:cxn ang="0">
                  <a:pos x="101" y="270"/>
                </a:cxn>
                <a:cxn ang="0">
                  <a:pos x="100" y="265"/>
                </a:cxn>
                <a:cxn ang="0">
                  <a:pos x="99" y="251"/>
                </a:cxn>
                <a:cxn ang="0">
                  <a:pos x="99" y="156"/>
                </a:cxn>
                <a:cxn ang="0">
                  <a:pos x="143" y="156"/>
                </a:cxn>
                <a:cxn ang="0">
                  <a:pos x="143" y="81"/>
                </a:cxn>
                <a:cxn ang="0">
                  <a:pos x="99" y="81"/>
                </a:cxn>
                <a:cxn ang="0">
                  <a:pos x="99" y="0"/>
                </a:cxn>
                <a:cxn ang="0">
                  <a:pos x="0" y="0"/>
                </a:cxn>
              </a:cxnLst>
              <a:rect l="0" t="0" r="r" b="b"/>
              <a:pathLst>
                <a:path w="143" h="354">
                  <a:moveTo>
                    <a:pt x="0" y="0"/>
                  </a:moveTo>
                  <a:lnTo>
                    <a:pt x="0" y="81"/>
                  </a:lnTo>
                  <a:lnTo>
                    <a:pt x="0" y="156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270"/>
                  </a:lnTo>
                  <a:lnTo>
                    <a:pt x="2" y="288"/>
                  </a:lnTo>
                  <a:lnTo>
                    <a:pt x="5" y="303"/>
                  </a:lnTo>
                  <a:lnTo>
                    <a:pt x="10" y="316"/>
                  </a:lnTo>
                  <a:lnTo>
                    <a:pt x="10" y="316"/>
                  </a:lnTo>
                  <a:lnTo>
                    <a:pt x="15" y="326"/>
                  </a:lnTo>
                  <a:lnTo>
                    <a:pt x="20" y="333"/>
                  </a:lnTo>
                  <a:lnTo>
                    <a:pt x="28" y="339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45" y="348"/>
                  </a:lnTo>
                  <a:lnTo>
                    <a:pt x="57" y="351"/>
                  </a:lnTo>
                  <a:lnTo>
                    <a:pt x="71" y="354"/>
                  </a:lnTo>
                  <a:lnTo>
                    <a:pt x="88" y="354"/>
                  </a:lnTo>
                  <a:lnTo>
                    <a:pt x="88" y="354"/>
                  </a:lnTo>
                  <a:lnTo>
                    <a:pt x="100" y="354"/>
                  </a:lnTo>
                  <a:lnTo>
                    <a:pt x="114" y="351"/>
                  </a:lnTo>
                  <a:lnTo>
                    <a:pt x="129" y="349"/>
                  </a:lnTo>
                  <a:lnTo>
                    <a:pt x="143" y="345"/>
                  </a:lnTo>
                  <a:lnTo>
                    <a:pt x="143" y="279"/>
                  </a:lnTo>
                  <a:lnTo>
                    <a:pt x="143" y="279"/>
                  </a:lnTo>
                  <a:lnTo>
                    <a:pt x="139" y="280"/>
                  </a:lnTo>
                  <a:lnTo>
                    <a:pt x="131" y="281"/>
                  </a:lnTo>
                  <a:lnTo>
                    <a:pt x="116" y="282"/>
                  </a:lnTo>
                  <a:lnTo>
                    <a:pt x="116" y="282"/>
                  </a:lnTo>
                  <a:lnTo>
                    <a:pt x="111" y="281"/>
                  </a:lnTo>
                  <a:lnTo>
                    <a:pt x="106" y="277"/>
                  </a:lnTo>
                  <a:lnTo>
                    <a:pt x="104" y="275"/>
                  </a:lnTo>
                  <a:lnTo>
                    <a:pt x="102" y="273"/>
                  </a:lnTo>
                  <a:lnTo>
                    <a:pt x="102" y="273"/>
                  </a:lnTo>
                  <a:lnTo>
                    <a:pt x="101" y="270"/>
                  </a:lnTo>
                  <a:lnTo>
                    <a:pt x="100" y="265"/>
                  </a:lnTo>
                  <a:lnTo>
                    <a:pt x="99" y="251"/>
                  </a:lnTo>
                  <a:lnTo>
                    <a:pt x="99" y="156"/>
                  </a:lnTo>
                  <a:lnTo>
                    <a:pt x="143" y="156"/>
                  </a:lnTo>
                  <a:lnTo>
                    <a:pt x="143" y="81"/>
                  </a:lnTo>
                  <a:lnTo>
                    <a:pt x="99" y="81"/>
                  </a:lnTo>
                  <a:lnTo>
                    <a:pt x="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Rectangle 11"/>
            <p:cNvSpPr>
              <a:spLocks noChangeArrowheads="1"/>
            </p:cNvSpPr>
            <p:nvPr userDrawn="1"/>
          </p:nvSpPr>
          <p:spPr bwMode="auto">
            <a:xfrm>
              <a:off x="481" y="4091"/>
              <a:ext cx="20" cy="1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33" r:id="rId2"/>
    <p:sldLayoutId id="214748374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55" r:id="rId10"/>
    <p:sldLayoutId id="2147483756" r:id="rId11"/>
    <p:sldLayoutId id="2147483757" r:id="rId12"/>
  </p:sldLayoutIdLst>
  <p:txStyles>
    <p:titleStyle>
      <a:lvl1pPr algn="ctr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2pPr>
      <a:lvl3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3pPr>
      <a:lvl4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4pPr>
      <a:lvl5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5pPr>
      <a:lvl6pPr marL="4572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6pPr>
      <a:lvl7pPr marL="9144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7pPr>
      <a:lvl8pPr marL="13716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8pPr>
      <a:lvl9pPr marL="18288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89075"/>
            <a:ext cx="82296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52655A1-65ED-4164-8D8E-23EA0717165A}" type="datetimeFigureOut">
              <a:rPr lang="en-US" smtClean="0"/>
              <a:pPr>
                <a:defRPr/>
              </a:pPr>
              <a:t>3/30/2012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353175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643798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395525" y="6501725"/>
            <a:ext cx="293006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8226883" y="6603447"/>
            <a:ext cx="509105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6725" y="6396038"/>
            <a:ext cx="482600" cy="212725"/>
            <a:chOff x="294" y="4029"/>
            <a:chExt cx="304" cy="13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4" y="4029"/>
              <a:ext cx="3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 noEditPoints="1"/>
            </p:cNvSpPr>
            <p:nvPr userDrawn="1"/>
          </p:nvSpPr>
          <p:spPr bwMode="auto">
            <a:xfrm>
              <a:off x="294" y="4029"/>
              <a:ext cx="207" cy="66"/>
            </a:xfrm>
            <a:custGeom>
              <a:avLst/>
              <a:gdLst/>
              <a:ahLst/>
              <a:cxnLst>
                <a:cxn ang="0">
                  <a:pos x="757" y="120"/>
                </a:cxn>
                <a:cxn ang="0">
                  <a:pos x="934" y="120"/>
                </a:cxn>
                <a:cxn ang="0">
                  <a:pos x="890" y="8"/>
                </a:cxn>
                <a:cxn ang="0">
                  <a:pos x="656" y="8"/>
                </a:cxn>
                <a:cxn ang="0">
                  <a:pos x="459" y="88"/>
                </a:cxn>
                <a:cxn ang="0">
                  <a:pos x="501" y="98"/>
                </a:cxn>
                <a:cxn ang="0">
                  <a:pos x="524" y="118"/>
                </a:cxn>
                <a:cxn ang="0">
                  <a:pos x="536" y="154"/>
                </a:cxn>
                <a:cxn ang="0">
                  <a:pos x="534" y="188"/>
                </a:cxn>
                <a:cxn ang="0">
                  <a:pos x="521" y="220"/>
                </a:cxn>
                <a:cxn ang="0">
                  <a:pos x="496" y="237"/>
                </a:cxn>
                <a:cxn ang="0">
                  <a:pos x="428" y="242"/>
                </a:cxn>
                <a:cxn ang="0">
                  <a:pos x="472" y="323"/>
                </a:cxn>
                <a:cxn ang="0">
                  <a:pos x="544" y="312"/>
                </a:cxn>
                <a:cxn ang="0">
                  <a:pos x="595" y="280"/>
                </a:cxn>
                <a:cxn ang="0">
                  <a:pos x="624" y="230"/>
                </a:cxn>
                <a:cxn ang="0">
                  <a:pos x="633" y="165"/>
                </a:cxn>
                <a:cxn ang="0">
                  <a:pos x="629" y="120"/>
                </a:cxn>
                <a:cxn ang="0">
                  <a:pos x="610" y="68"/>
                </a:cxn>
                <a:cxn ang="0">
                  <a:pos x="571" y="28"/>
                </a:cxn>
                <a:cxn ang="0">
                  <a:pos x="510" y="9"/>
                </a:cxn>
                <a:cxn ang="0">
                  <a:pos x="304" y="124"/>
                </a:cxn>
                <a:cxn ang="0">
                  <a:pos x="295" y="84"/>
                </a:cxn>
                <a:cxn ang="0">
                  <a:pos x="271" y="41"/>
                </a:cxn>
                <a:cxn ang="0">
                  <a:pos x="231" y="13"/>
                </a:cxn>
                <a:cxn ang="0">
                  <a:pos x="176" y="0"/>
                </a:cxn>
                <a:cxn ang="0">
                  <a:pos x="126" y="3"/>
                </a:cxn>
                <a:cxn ang="0">
                  <a:pos x="68" y="26"/>
                </a:cxn>
                <a:cxn ang="0">
                  <a:pos x="26" y="69"/>
                </a:cxn>
                <a:cxn ang="0">
                  <a:pos x="3" y="130"/>
                </a:cxn>
                <a:cxn ang="0">
                  <a:pos x="1" y="182"/>
                </a:cxn>
                <a:cxn ang="0">
                  <a:pos x="17" y="244"/>
                </a:cxn>
                <a:cxn ang="0">
                  <a:pos x="53" y="294"/>
                </a:cxn>
                <a:cxn ang="0">
                  <a:pos x="107" y="323"/>
                </a:cxn>
                <a:cxn ang="0">
                  <a:pos x="161" y="330"/>
                </a:cxn>
                <a:cxn ang="0">
                  <a:pos x="222" y="318"/>
                </a:cxn>
                <a:cxn ang="0">
                  <a:pos x="267" y="288"/>
                </a:cxn>
                <a:cxn ang="0">
                  <a:pos x="295" y="247"/>
                </a:cxn>
                <a:cxn ang="0">
                  <a:pos x="305" y="199"/>
                </a:cxn>
                <a:cxn ang="0">
                  <a:pos x="204" y="220"/>
                </a:cxn>
                <a:cxn ang="0">
                  <a:pos x="179" y="248"/>
                </a:cxn>
                <a:cxn ang="0">
                  <a:pos x="150" y="251"/>
                </a:cxn>
                <a:cxn ang="0">
                  <a:pos x="123" y="240"/>
                </a:cxn>
                <a:cxn ang="0">
                  <a:pos x="107" y="218"/>
                </a:cxn>
                <a:cxn ang="0">
                  <a:pos x="98" y="165"/>
                </a:cxn>
                <a:cxn ang="0">
                  <a:pos x="105" y="119"/>
                </a:cxn>
                <a:cxn ang="0">
                  <a:pos x="119" y="94"/>
                </a:cxn>
                <a:cxn ang="0">
                  <a:pos x="143" y="80"/>
                </a:cxn>
                <a:cxn ang="0">
                  <a:pos x="165" y="79"/>
                </a:cxn>
                <a:cxn ang="0">
                  <a:pos x="188" y="87"/>
                </a:cxn>
                <a:cxn ang="0">
                  <a:pos x="206" y="113"/>
                </a:cxn>
              </a:cxnLst>
              <a:rect l="0" t="0" r="r" b="b"/>
              <a:pathLst>
                <a:path w="1034" h="330">
                  <a:moveTo>
                    <a:pt x="656" y="323"/>
                  </a:moveTo>
                  <a:lnTo>
                    <a:pt x="755" y="323"/>
                  </a:lnTo>
                  <a:lnTo>
                    <a:pt x="755" y="120"/>
                  </a:lnTo>
                  <a:lnTo>
                    <a:pt x="757" y="120"/>
                  </a:lnTo>
                  <a:lnTo>
                    <a:pt x="800" y="323"/>
                  </a:lnTo>
                  <a:lnTo>
                    <a:pt x="886" y="323"/>
                  </a:lnTo>
                  <a:lnTo>
                    <a:pt x="932" y="120"/>
                  </a:lnTo>
                  <a:lnTo>
                    <a:pt x="934" y="120"/>
                  </a:lnTo>
                  <a:lnTo>
                    <a:pt x="934" y="283"/>
                  </a:lnTo>
                  <a:lnTo>
                    <a:pt x="1034" y="283"/>
                  </a:lnTo>
                  <a:lnTo>
                    <a:pt x="1034" y="8"/>
                  </a:lnTo>
                  <a:lnTo>
                    <a:pt x="890" y="8"/>
                  </a:lnTo>
                  <a:lnTo>
                    <a:pt x="845" y="193"/>
                  </a:lnTo>
                  <a:lnTo>
                    <a:pt x="844" y="193"/>
                  </a:lnTo>
                  <a:lnTo>
                    <a:pt x="799" y="8"/>
                  </a:lnTo>
                  <a:lnTo>
                    <a:pt x="656" y="8"/>
                  </a:lnTo>
                  <a:lnTo>
                    <a:pt x="656" y="323"/>
                  </a:lnTo>
                  <a:close/>
                  <a:moveTo>
                    <a:pt x="428" y="88"/>
                  </a:moveTo>
                  <a:lnTo>
                    <a:pt x="459" y="88"/>
                  </a:lnTo>
                  <a:lnTo>
                    <a:pt x="459" y="88"/>
                  </a:lnTo>
                  <a:lnTo>
                    <a:pt x="472" y="89"/>
                  </a:lnTo>
                  <a:lnTo>
                    <a:pt x="483" y="90"/>
                  </a:lnTo>
                  <a:lnTo>
                    <a:pt x="493" y="93"/>
                  </a:lnTo>
                  <a:lnTo>
                    <a:pt x="501" y="98"/>
                  </a:lnTo>
                  <a:lnTo>
                    <a:pt x="509" y="102"/>
                  </a:lnTo>
                  <a:lnTo>
                    <a:pt x="515" y="107"/>
                  </a:lnTo>
                  <a:lnTo>
                    <a:pt x="520" y="113"/>
                  </a:lnTo>
                  <a:lnTo>
                    <a:pt x="524" y="118"/>
                  </a:lnTo>
                  <a:lnTo>
                    <a:pt x="528" y="124"/>
                  </a:lnTo>
                  <a:lnTo>
                    <a:pt x="530" y="131"/>
                  </a:lnTo>
                  <a:lnTo>
                    <a:pt x="535" y="144"/>
                  </a:lnTo>
                  <a:lnTo>
                    <a:pt x="536" y="154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6" y="175"/>
                  </a:lnTo>
                  <a:lnTo>
                    <a:pt x="534" y="188"/>
                  </a:lnTo>
                  <a:lnTo>
                    <a:pt x="530" y="202"/>
                  </a:lnTo>
                  <a:lnTo>
                    <a:pt x="527" y="208"/>
                  </a:lnTo>
                  <a:lnTo>
                    <a:pt x="524" y="213"/>
                  </a:lnTo>
                  <a:lnTo>
                    <a:pt x="521" y="220"/>
                  </a:lnTo>
                  <a:lnTo>
                    <a:pt x="515" y="225"/>
                  </a:lnTo>
                  <a:lnTo>
                    <a:pt x="510" y="229"/>
                  </a:lnTo>
                  <a:lnTo>
                    <a:pt x="503" y="234"/>
                  </a:lnTo>
                  <a:lnTo>
                    <a:pt x="496" y="237"/>
                  </a:lnTo>
                  <a:lnTo>
                    <a:pt x="487" y="240"/>
                  </a:lnTo>
                  <a:lnTo>
                    <a:pt x="478" y="241"/>
                  </a:lnTo>
                  <a:lnTo>
                    <a:pt x="467" y="242"/>
                  </a:lnTo>
                  <a:lnTo>
                    <a:pt x="428" y="242"/>
                  </a:lnTo>
                  <a:lnTo>
                    <a:pt x="428" y="88"/>
                  </a:lnTo>
                  <a:close/>
                  <a:moveTo>
                    <a:pt x="331" y="323"/>
                  </a:moveTo>
                  <a:lnTo>
                    <a:pt x="472" y="323"/>
                  </a:lnTo>
                  <a:lnTo>
                    <a:pt x="472" y="323"/>
                  </a:lnTo>
                  <a:lnTo>
                    <a:pt x="492" y="323"/>
                  </a:lnTo>
                  <a:lnTo>
                    <a:pt x="511" y="321"/>
                  </a:lnTo>
                  <a:lnTo>
                    <a:pt x="528" y="316"/>
                  </a:lnTo>
                  <a:lnTo>
                    <a:pt x="544" y="312"/>
                  </a:lnTo>
                  <a:lnTo>
                    <a:pt x="558" y="306"/>
                  </a:lnTo>
                  <a:lnTo>
                    <a:pt x="572" y="298"/>
                  </a:lnTo>
                  <a:lnTo>
                    <a:pt x="584" y="289"/>
                  </a:lnTo>
                  <a:lnTo>
                    <a:pt x="595" y="280"/>
                  </a:lnTo>
                  <a:lnTo>
                    <a:pt x="603" y="269"/>
                  </a:lnTo>
                  <a:lnTo>
                    <a:pt x="612" y="257"/>
                  </a:lnTo>
                  <a:lnTo>
                    <a:pt x="618" y="244"/>
                  </a:lnTo>
                  <a:lnTo>
                    <a:pt x="624" y="230"/>
                  </a:lnTo>
                  <a:lnTo>
                    <a:pt x="628" y="215"/>
                  </a:lnTo>
                  <a:lnTo>
                    <a:pt x="631" y="199"/>
                  </a:lnTo>
                  <a:lnTo>
                    <a:pt x="633" y="182"/>
                  </a:lnTo>
                  <a:lnTo>
                    <a:pt x="633" y="165"/>
                  </a:lnTo>
                  <a:lnTo>
                    <a:pt x="633" y="165"/>
                  </a:lnTo>
                  <a:lnTo>
                    <a:pt x="633" y="150"/>
                  </a:lnTo>
                  <a:lnTo>
                    <a:pt x="632" y="135"/>
                  </a:lnTo>
                  <a:lnTo>
                    <a:pt x="629" y="120"/>
                  </a:lnTo>
                  <a:lnTo>
                    <a:pt x="626" y="106"/>
                  </a:lnTo>
                  <a:lnTo>
                    <a:pt x="622" y="93"/>
                  </a:lnTo>
                  <a:lnTo>
                    <a:pt x="616" y="79"/>
                  </a:lnTo>
                  <a:lnTo>
                    <a:pt x="610" y="68"/>
                  </a:lnTo>
                  <a:lnTo>
                    <a:pt x="602" y="56"/>
                  </a:lnTo>
                  <a:lnTo>
                    <a:pt x="593" y="45"/>
                  </a:lnTo>
                  <a:lnTo>
                    <a:pt x="583" y="36"/>
                  </a:lnTo>
                  <a:lnTo>
                    <a:pt x="571" y="28"/>
                  </a:lnTo>
                  <a:lnTo>
                    <a:pt x="558" y="20"/>
                  </a:lnTo>
                  <a:lnTo>
                    <a:pt x="543" y="15"/>
                  </a:lnTo>
                  <a:lnTo>
                    <a:pt x="527" y="11"/>
                  </a:lnTo>
                  <a:lnTo>
                    <a:pt x="510" y="9"/>
                  </a:lnTo>
                  <a:lnTo>
                    <a:pt x="491" y="8"/>
                  </a:lnTo>
                  <a:lnTo>
                    <a:pt x="331" y="8"/>
                  </a:lnTo>
                  <a:lnTo>
                    <a:pt x="331" y="323"/>
                  </a:lnTo>
                  <a:close/>
                  <a:moveTo>
                    <a:pt x="304" y="124"/>
                  </a:moveTo>
                  <a:lnTo>
                    <a:pt x="304" y="124"/>
                  </a:lnTo>
                  <a:lnTo>
                    <a:pt x="302" y="110"/>
                  </a:lnTo>
                  <a:lnTo>
                    <a:pt x="298" y="96"/>
                  </a:lnTo>
                  <a:lnTo>
                    <a:pt x="295" y="84"/>
                  </a:lnTo>
                  <a:lnTo>
                    <a:pt x="290" y="72"/>
                  </a:lnTo>
                  <a:lnTo>
                    <a:pt x="284" y="61"/>
                  </a:lnTo>
                  <a:lnTo>
                    <a:pt x="278" y="50"/>
                  </a:lnTo>
                  <a:lnTo>
                    <a:pt x="271" y="41"/>
                  </a:lnTo>
                  <a:lnTo>
                    <a:pt x="262" y="33"/>
                  </a:lnTo>
                  <a:lnTo>
                    <a:pt x="252" y="26"/>
                  </a:lnTo>
                  <a:lnTo>
                    <a:pt x="242" y="18"/>
                  </a:lnTo>
                  <a:lnTo>
                    <a:pt x="231" y="13"/>
                  </a:lnTo>
                  <a:lnTo>
                    <a:pt x="219" y="9"/>
                  </a:lnTo>
                  <a:lnTo>
                    <a:pt x="205" y="4"/>
                  </a:lnTo>
                  <a:lnTo>
                    <a:pt x="191" y="2"/>
                  </a:lnTo>
                  <a:lnTo>
                    <a:pt x="176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43" y="0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4" y="12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5" y="35"/>
                  </a:lnTo>
                  <a:lnTo>
                    <a:pt x="44" y="45"/>
                  </a:lnTo>
                  <a:lnTo>
                    <a:pt x="34" y="57"/>
                  </a:lnTo>
                  <a:lnTo>
                    <a:pt x="26" y="69"/>
                  </a:lnTo>
                  <a:lnTo>
                    <a:pt x="18" y="83"/>
                  </a:lnTo>
                  <a:lnTo>
                    <a:pt x="12" y="98"/>
                  </a:lnTo>
                  <a:lnTo>
                    <a:pt x="6" y="113"/>
                  </a:lnTo>
                  <a:lnTo>
                    <a:pt x="3" y="130"/>
                  </a:lnTo>
                  <a:lnTo>
                    <a:pt x="1" y="147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" y="182"/>
                  </a:lnTo>
                  <a:lnTo>
                    <a:pt x="3" y="199"/>
                  </a:lnTo>
                  <a:lnTo>
                    <a:pt x="6" y="215"/>
                  </a:lnTo>
                  <a:lnTo>
                    <a:pt x="11" y="230"/>
                  </a:lnTo>
                  <a:lnTo>
                    <a:pt x="17" y="244"/>
                  </a:lnTo>
                  <a:lnTo>
                    <a:pt x="24" y="258"/>
                  </a:lnTo>
                  <a:lnTo>
                    <a:pt x="32" y="271"/>
                  </a:lnTo>
                  <a:lnTo>
                    <a:pt x="42" y="283"/>
                  </a:lnTo>
                  <a:lnTo>
                    <a:pt x="53" y="294"/>
                  </a:lnTo>
                  <a:lnTo>
                    <a:pt x="65" y="302"/>
                  </a:lnTo>
                  <a:lnTo>
                    <a:pt x="78" y="311"/>
                  </a:lnTo>
                  <a:lnTo>
                    <a:pt x="92" y="317"/>
                  </a:lnTo>
                  <a:lnTo>
                    <a:pt x="107" y="323"/>
                  </a:lnTo>
                  <a:lnTo>
                    <a:pt x="125" y="327"/>
                  </a:lnTo>
                  <a:lnTo>
                    <a:pt x="142" y="329"/>
                  </a:lnTo>
                  <a:lnTo>
                    <a:pt x="161" y="330"/>
                  </a:lnTo>
                  <a:lnTo>
                    <a:pt x="161" y="330"/>
                  </a:lnTo>
                  <a:lnTo>
                    <a:pt x="177" y="330"/>
                  </a:lnTo>
                  <a:lnTo>
                    <a:pt x="193" y="327"/>
                  </a:lnTo>
                  <a:lnTo>
                    <a:pt x="208" y="324"/>
                  </a:lnTo>
                  <a:lnTo>
                    <a:pt x="222" y="318"/>
                  </a:lnTo>
                  <a:lnTo>
                    <a:pt x="235" y="313"/>
                  </a:lnTo>
                  <a:lnTo>
                    <a:pt x="247" y="306"/>
                  </a:lnTo>
                  <a:lnTo>
                    <a:pt x="258" y="298"/>
                  </a:lnTo>
                  <a:lnTo>
                    <a:pt x="267" y="288"/>
                  </a:lnTo>
                  <a:lnTo>
                    <a:pt x="276" y="279"/>
                  </a:lnTo>
                  <a:lnTo>
                    <a:pt x="283" y="269"/>
                  </a:lnTo>
                  <a:lnTo>
                    <a:pt x="290" y="257"/>
                  </a:lnTo>
                  <a:lnTo>
                    <a:pt x="295" y="247"/>
                  </a:lnTo>
                  <a:lnTo>
                    <a:pt x="299" y="235"/>
                  </a:lnTo>
                  <a:lnTo>
                    <a:pt x="303" y="223"/>
                  </a:lnTo>
                  <a:lnTo>
                    <a:pt x="305" y="211"/>
                  </a:lnTo>
                  <a:lnTo>
                    <a:pt x="305" y="199"/>
                  </a:lnTo>
                  <a:lnTo>
                    <a:pt x="209" y="199"/>
                  </a:lnTo>
                  <a:lnTo>
                    <a:pt x="209" y="199"/>
                  </a:lnTo>
                  <a:lnTo>
                    <a:pt x="207" y="210"/>
                  </a:lnTo>
                  <a:lnTo>
                    <a:pt x="204" y="220"/>
                  </a:lnTo>
                  <a:lnTo>
                    <a:pt x="200" y="228"/>
                  </a:lnTo>
                  <a:lnTo>
                    <a:pt x="194" y="237"/>
                  </a:lnTo>
                  <a:lnTo>
                    <a:pt x="187" y="243"/>
                  </a:lnTo>
                  <a:lnTo>
                    <a:pt x="179" y="248"/>
                  </a:lnTo>
                  <a:lnTo>
                    <a:pt x="170" y="251"/>
                  </a:lnTo>
                  <a:lnTo>
                    <a:pt x="158" y="252"/>
                  </a:lnTo>
                  <a:lnTo>
                    <a:pt x="158" y="252"/>
                  </a:lnTo>
                  <a:lnTo>
                    <a:pt x="150" y="251"/>
                  </a:lnTo>
                  <a:lnTo>
                    <a:pt x="143" y="250"/>
                  </a:lnTo>
                  <a:lnTo>
                    <a:pt x="135" y="248"/>
                  </a:lnTo>
                  <a:lnTo>
                    <a:pt x="130" y="244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0"/>
                  </a:lnTo>
                  <a:lnTo>
                    <a:pt x="111" y="224"/>
                  </a:lnTo>
                  <a:lnTo>
                    <a:pt x="107" y="218"/>
                  </a:lnTo>
                  <a:lnTo>
                    <a:pt x="105" y="211"/>
                  </a:lnTo>
                  <a:lnTo>
                    <a:pt x="101" y="196"/>
                  </a:lnTo>
                  <a:lnTo>
                    <a:pt x="99" y="181"/>
                  </a:lnTo>
                  <a:lnTo>
                    <a:pt x="98" y="165"/>
                  </a:lnTo>
                  <a:lnTo>
                    <a:pt x="98" y="165"/>
                  </a:lnTo>
                  <a:lnTo>
                    <a:pt x="99" y="149"/>
                  </a:lnTo>
                  <a:lnTo>
                    <a:pt x="101" y="134"/>
                  </a:lnTo>
                  <a:lnTo>
                    <a:pt x="105" y="119"/>
                  </a:lnTo>
                  <a:lnTo>
                    <a:pt x="107" y="113"/>
                  </a:lnTo>
                  <a:lnTo>
                    <a:pt x="111" y="106"/>
                  </a:lnTo>
                  <a:lnTo>
                    <a:pt x="115" y="100"/>
                  </a:lnTo>
                  <a:lnTo>
                    <a:pt x="119" y="94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35" y="83"/>
                  </a:lnTo>
                  <a:lnTo>
                    <a:pt x="143" y="80"/>
                  </a:lnTo>
                  <a:lnTo>
                    <a:pt x="150" y="79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5" y="79"/>
                  </a:lnTo>
                  <a:lnTo>
                    <a:pt x="172" y="80"/>
                  </a:lnTo>
                  <a:lnTo>
                    <a:pt x="177" y="81"/>
                  </a:lnTo>
                  <a:lnTo>
                    <a:pt x="182" y="84"/>
                  </a:lnTo>
                  <a:lnTo>
                    <a:pt x="188" y="87"/>
                  </a:lnTo>
                  <a:lnTo>
                    <a:pt x="191" y="90"/>
                  </a:lnTo>
                  <a:lnTo>
                    <a:pt x="198" y="98"/>
                  </a:lnTo>
                  <a:lnTo>
                    <a:pt x="203" y="105"/>
                  </a:lnTo>
                  <a:lnTo>
                    <a:pt x="206" y="113"/>
                  </a:lnTo>
                  <a:lnTo>
                    <a:pt x="208" y="120"/>
                  </a:lnTo>
                  <a:lnTo>
                    <a:pt x="209" y="124"/>
                  </a:lnTo>
                  <a:lnTo>
                    <a:pt x="304" y="1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" name="Rectangle 6"/>
            <p:cNvSpPr>
              <a:spLocks noChangeArrowheads="1"/>
            </p:cNvSpPr>
            <p:nvPr userDrawn="1"/>
          </p:nvSpPr>
          <p:spPr bwMode="auto">
            <a:xfrm>
              <a:off x="481" y="4107"/>
              <a:ext cx="20" cy="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" name="Freeform 7"/>
            <p:cNvSpPr>
              <a:spLocks/>
            </p:cNvSpPr>
            <p:nvPr userDrawn="1"/>
          </p:nvSpPr>
          <p:spPr bwMode="auto">
            <a:xfrm>
              <a:off x="386" y="4106"/>
              <a:ext cx="88" cy="54"/>
            </a:xfrm>
            <a:custGeom>
              <a:avLst/>
              <a:gdLst/>
              <a:ahLst/>
              <a:cxnLst>
                <a:cxn ang="0">
                  <a:pos x="101" y="272"/>
                </a:cxn>
                <a:cxn ang="0">
                  <a:pos x="101" y="128"/>
                </a:cxn>
                <a:cxn ang="0">
                  <a:pos x="103" y="109"/>
                </a:cxn>
                <a:cxn ang="0">
                  <a:pos x="110" y="94"/>
                </a:cxn>
                <a:cxn ang="0">
                  <a:pos x="120" y="85"/>
                </a:cxn>
                <a:cxn ang="0">
                  <a:pos x="137" y="80"/>
                </a:cxn>
                <a:cxn ang="0">
                  <a:pos x="146" y="81"/>
                </a:cxn>
                <a:cxn ang="0">
                  <a:pos x="160" y="89"/>
                </a:cxn>
                <a:cxn ang="0">
                  <a:pos x="167" y="103"/>
                </a:cxn>
                <a:cxn ang="0">
                  <a:pos x="170" y="119"/>
                </a:cxn>
                <a:cxn ang="0">
                  <a:pos x="170" y="272"/>
                </a:cxn>
                <a:cxn ang="0">
                  <a:pos x="271" y="128"/>
                </a:cxn>
                <a:cxn ang="0">
                  <a:pos x="272" y="119"/>
                </a:cxn>
                <a:cxn ang="0">
                  <a:pos x="275" y="102"/>
                </a:cxn>
                <a:cxn ang="0">
                  <a:pos x="284" y="89"/>
                </a:cxn>
                <a:cxn ang="0">
                  <a:pos x="297" y="81"/>
                </a:cxn>
                <a:cxn ang="0">
                  <a:pos x="306" y="80"/>
                </a:cxn>
                <a:cxn ang="0">
                  <a:pos x="325" y="85"/>
                </a:cxn>
                <a:cxn ang="0">
                  <a:pos x="334" y="95"/>
                </a:cxn>
                <a:cxn ang="0">
                  <a:pos x="339" y="110"/>
                </a:cxn>
                <a:cxn ang="0">
                  <a:pos x="340" y="128"/>
                </a:cxn>
                <a:cxn ang="0">
                  <a:pos x="441" y="272"/>
                </a:cxn>
                <a:cxn ang="0">
                  <a:pos x="441" y="90"/>
                </a:cxn>
                <a:cxn ang="0">
                  <a:pos x="438" y="65"/>
                </a:cxn>
                <a:cxn ang="0">
                  <a:pos x="434" y="50"/>
                </a:cxn>
                <a:cxn ang="0">
                  <a:pos x="426" y="35"/>
                </a:cxn>
                <a:cxn ang="0">
                  <a:pos x="415" y="22"/>
                </a:cxn>
                <a:cxn ang="0">
                  <a:pos x="401" y="12"/>
                </a:cxn>
                <a:cxn ang="0">
                  <a:pos x="384" y="4"/>
                </a:cxn>
                <a:cxn ang="0">
                  <a:pos x="362" y="0"/>
                </a:cxn>
                <a:cxn ang="0">
                  <a:pos x="349" y="0"/>
                </a:cxn>
                <a:cxn ang="0">
                  <a:pos x="327" y="1"/>
                </a:cxn>
                <a:cxn ang="0">
                  <a:pos x="307" y="5"/>
                </a:cxn>
                <a:cxn ang="0">
                  <a:pos x="292" y="12"/>
                </a:cxn>
                <a:cxn ang="0">
                  <a:pos x="272" y="27"/>
                </a:cxn>
                <a:cxn ang="0">
                  <a:pos x="259" y="42"/>
                </a:cxn>
                <a:cxn ang="0">
                  <a:pos x="253" y="32"/>
                </a:cxn>
                <a:cxn ang="0">
                  <a:pos x="238" y="16"/>
                </a:cxn>
                <a:cxn ang="0">
                  <a:pos x="218" y="6"/>
                </a:cxn>
                <a:cxn ang="0">
                  <a:pos x="198" y="0"/>
                </a:cxn>
                <a:cxn ang="0">
                  <a:pos x="186" y="0"/>
                </a:cxn>
                <a:cxn ang="0">
                  <a:pos x="160" y="2"/>
                </a:cxn>
                <a:cxn ang="0">
                  <a:pos x="137" y="9"/>
                </a:cxn>
                <a:cxn ang="0">
                  <a:pos x="116" y="22"/>
                </a:cxn>
                <a:cxn ang="0">
                  <a:pos x="99" y="42"/>
                </a:cxn>
                <a:cxn ang="0">
                  <a:pos x="98" y="6"/>
                </a:cxn>
                <a:cxn ang="0">
                  <a:pos x="0" y="272"/>
                </a:cxn>
              </a:cxnLst>
              <a:rect l="0" t="0" r="r" b="b"/>
              <a:pathLst>
                <a:path w="441" h="272">
                  <a:moveTo>
                    <a:pt x="0" y="272"/>
                  </a:moveTo>
                  <a:lnTo>
                    <a:pt x="101" y="272"/>
                  </a:lnTo>
                  <a:lnTo>
                    <a:pt x="101" y="128"/>
                  </a:lnTo>
                  <a:lnTo>
                    <a:pt x="101" y="128"/>
                  </a:lnTo>
                  <a:lnTo>
                    <a:pt x="102" y="119"/>
                  </a:lnTo>
                  <a:lnTo>
                    <a:pt x="103" y="109"/>
                  </a:lnTo>
                  <a:lnTo>
                    <a:pt x="106" y="102"/>
                  </a:lnTo>
                  <a:lnTo>
                    <a:pt x="110" y="94"/>
                  </a:lnTo>
                  <a:lnTo>
                    <a:pt x="114" y="89"/>
                  </a:lnTo>
                  <a:lnTo>
                    <a:pt x="120" y="85"/>
                  </a:lnTo>
                  <a:lnTo>
                    <a:pt x="127" y="81"/>
                  </a:lnTo>
                  <a:lnTo>
                    <a:pt x="137" y="80"/>
                  </a:lnTo>
                  <a:lnTo>
                    <a:pt x="137" y="80"/>
                  </a:lnTo>
                  <a:lnTo>
                    <a:pt x="146" y="81"/>
                  </a:lnTo>
                  <a:lnTo>
                    <a:pt x="155" y="85"/>
                  </a:lnTo>
                  <a:lnTo>
                    <a:pt x="160" y="89"/>
                  </a:lnTo>
                  <a:lnTo>
                    <a:pt x="165" y="95"/>
                  </a:lnTo>
                  <a:lnTo>
                    <a:pt x="167" y="103"/>
                  </a:lnTo>
                  <a:lnTo>
                    <a:pt x="169" y="110"/>
                  </a:lnTo>
                  <a:lnTo>
                    <a:pt x="170" y="119"/>
                  </a:lnTo>
                  <a:lnTo>
                    <a:pt x="170" y="128"/>
                  </a:lnTo>
                  <a:lnTo>
                    <a:pt x="170" y="272"/>
                  </a:lnTo>
                  <a:lnTo>
                    <a:pt x="271" y="272"/>
                  </a:lnTo>
                  <a:lnTo>
                    <a:pt x="271" y="128"/>
                  </a:lnTo>
                  <a:lnTo>
                    <a:pt x="271" y="128"/>
                  </a:lnTo>
                  <a:lnTo>
                    <a:pt x="272" y="119"/>
                  </a:lnTo>
                  <a:lnTo>
                    <a:pt x="273" y="109"/>
                  </a:lnTo>
                  <a:lnTo>
                    <a:pt x="275" y="102"/>
                  </a:lnTo>
                  <a:lnTo>
                    <a:pt x="280" y="94"/>
                  </a:lnTo>
                  <a:lnTo>
                    <a:pt x="284" y="89"/>
                  </a:lnTo>
                  <a:lnTo>
                    <a:pt x="289" y="85"/>
                  </a:lnTo>
                  <a:lnTo>
                    <a:pt x="297" y="81"/>
                  </a:lnTo>
                  <a:lnTo>
                    <a:pt x="306" y="80"/>
                  </a:lnTo>
                  <a:lnTo>
                    <a:pt x="306" y="80"/>
                  </a:lnTo>
                  <a:lnTo>
                    <a:pt x="316" y="81"/>
                  </a:lnTo>
                  <a:lnTo>
                    <a:pt x="325" y="85"/>
                  </a:lnTo>
                  <a:lnTo>
                    <a:pt x="330" y="89"/>
                  </a:lnTo>
                  <a:lnTo>
                    <a:pt x="334" y="95"/>
                  </a:lnTo>
                  <a:lnTo>
                    <a:pt x="336" y="103"/>
                  </a:lnTo>
                  <a:lnTo>
                    <a:pt x="339" y="110"/>
                  </a:lnTo>
                  <a:lnTo>
                    <a:pt x="340" y="119"/>
                  </a:lnTo>
                  <a:lnTo>
                    <a:pt x="340" y="128"/>
                  </a:lnTo>
                  <a:lnTo>
                    <a:pt x="340" y="272"/>
                  </a:lnTo>
                  <a:lnTo>
                    <a:pt x="441" y="272"/>
                  </a:lnTo>
                  <a:lnTo>
                    <a:pt x="441" y="90"/>
                  </a:lnTo>
                  <a:lnTo>
                    <a:pt x="441" y="90"/>
                  </a:lnTo>
                  <a:lnTo>
                    <a:pt x="439" y="74"/>
                  </a:lnTo>
                  <a:lnTo>
                    <a:pt x="438" y="65"/>
                  </a:lnTo>
                  <a:lnTo>
                    <a:pt x="436" y="58"/>
                  </a:lnTo>
                  <a:lnTo>
                    <a:pt x="434" y="50"/>
                  </a:lnTo>
                  <a:lnTo>
                    <a:pt x="430" y="43"/>
                  </a:lnTo>
                  <a:lnTo>
                    <a:pt x="426" y="35"/>
                  </a:lnTo>
                  <a:lnTo>
                    <a:pt x="421" y="29"/>
                  </a:lnTo>
                  <a:lnTo>
                    <a:pt x="415" y="22"/>
                  </a:lnTo>
                  <a:lnTo>
                    <a:pt x="408" y="17"/>
                  </a:lnTo>
                  <a:lnTo>
                    <a:pt x="401" y="12"/>
                  </a:lnTo>
                  <a:lnTo>
                    <a:pt x="392" y="7"/>
                  </a:lnTo>
                  <a:lnTo>
                    <a:pt x="384" y="4"/>
                  </a:lnTo>
                  <a:lnTo>
                    <a:pt x="373" y="2"/>
                  </a:lnTo>
                  <a:lnTo>
                    <a:pt x="362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37" y="0"/>
                  </a:lnTo>
                  <a:lnTo>
                    <a:pt x="327" y="1"/>
                  </a:lnTo>
                  <a:lnTo>
                    <a:pt x="317" y="3"/>
                  </a:lnTo>
                  <a:lnTo>
                    <a:pt x="307" y="5"/>
                  </a:lnTo>
                  <a:lnTo>
                    <a:pt x="300" y="8"/>
                  </a:lnTo>
                  <a:lnTo>
                    <a:pt x="292" y="12"/>
                  </a:lnTo>
                  <a:lnTo>
                    <a:pt x="281" y="19"/>
                  </a:lnTo>
                  <a:lnTo>
                    <a:pt x="272" y="27"/>
                  </a:lnTo>
                  <a:lnTo>
                    <a:pt x="266" y="33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53" y="32"/>
                  </a:lnTo>
                  <a:lnTo>
                    <a:pt x="246" y="23"/>
                  </a:lnTo>
                  <a:lnTo>
                    <a:pt x="238" y="16"/>
                  </a:lnTo>
                  <a:lnTo>
                    <a:pt x="229" y="11"/>
                  </a:lnTo>
                  <a:lnTo>
                    <a:pt x="218" y="6"/>
                  </a:lnTo>
                  <a:lnTo>
                    <a:pt x="209" y="2"/>
                  </a:lnTo>
                  <a:lnTo>
                    <a:pt x="198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3" y="0"/>
                  </a:lnTo>
                  <a:lnTo>
                    <a:pt x="160" y="2"/>
                  </a:lnTo>
                  <a:lnTo>
                    <a:pt x="149" y="5"/>
                  </a:lnTo>
                  <a:lnTo>
                    <a:pt x="137" y="9"/>
                  </a:lnTo>
                  <a:lnTo>
                    <a:pt x="126" y="15"/>
                  </a:lnTo>
                  <a:lnTo>
                    <a:pt x="116" y="22"/>
                  </a:lnTo>
                  <a:lnTo>
                    <a:pt x="108" y="31"/>
                  </a:lnTo>
                  <a:lnTo>
                    <a:pt x="99" y="42"/>
                  </a:lnTo>
                  <a:lnTo>
                    <a:pt x="98" y="42"/>
                  </a:lnTo>
                  <a:lnTo>
                    <a:pt x="98" y="6"/>
                  </a:lnTo>
                  <a:lnTo>
                    <a:pt x="0" y="6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Freeform 8"/>
            <p:cNvSpPr>
              <a:spLocks/>
            </p:cNvSpPr>
            <p:nvPr userDrawn="1"/>
          </p:nvSpPr>
          <p:spPr bwMode="auto">
            <a:xfrm>
              <a:off x="323" y="4096"/>
              <a:ext cx="58" cy="67"/>
            </a:xfrm>
            <a:custGeom>
              <a:avLst/>
              <a:gdLst/>
              <a:ahLst/>
              <a:cxnLst>
                <a:cxn ang="0">
                  <a:pos x="283" y="85"/>
                </a:cxn>
                <a:cxn ang="0">
                  <a:pos x="270" y="50"/>
                </a:cxn>
                <a:cxn ang="0">
                  <a:pos x="247" y="25"/>
                </a:cxn>
                <a:cxn ang="0">
                  <a:pos x="215" y="10"/>
                </a:cxn>
                <a:cxn ang="0">
                  <a:pos x="179" y="2"/>
                </a:cxn>
                <a:cxn ang="0">
                  <a:pos x="144" y="0"/>
                </a:cxn>
                <a:cxn ang="0">
                  <a:pos x="98" y="4"/>
                </a:cxn>
                <a:cxn ang="0">
                  <a:pos x="64" y="15"/>
                </a:cxn>
                <a:cxn ang="0">
                  <a:pos x="34" y="34"/>
                </a:cxn>
                <a:cxn ang="0">
                  <a:pos x="15" y="62"/>
                </a:cxn>
                <a:cxn ang="0">
                  <a:pos x="6" y="101"/>
                </a:cxn>
                <a:cxn ang="0">
                  <a:pos x="8" y="121"/>
                </a:cxn>
                <a:cxn ang="0">
                  <a:pos x="17" y="145"/>
                </a:cxn>
                <a:cxn ang="0">
                  <a:pos x="34" y="166"/>
                </a:cxn>
                <a:cxn ang="0">
                  <a:pos x="60" y="182"/>
                </a:cxn>
                <a:cxn ang="0">
                  <a:pos x="95" y="195"/>
                </a:cxn>
                <a:cxn ang="0">
                  <a:pos x="157" y="208"/>
                </a:cxn>
                <a:cxn ang="0">
                  <a:pos x="180" y="218"/>
                </a:cxn>
                <a:cxn ang="0">
                  <a:pos x="187" y="234"/>
                </a:cxn>
                <a:cxn ang="0">
                  <a:pos x="182" y="246"/>
                </a:cxn>
                <a:cxn ang="0">
                  <a:pos x="167" y="256"/>
                </a:cxn>
                <a:cxn ang="0">
                  <a:pos x="149" y="259"/>
                </a:cxn>
                <a:cxn ang="0">
                  <a:pos x="124" y="254"/>
                </a:cxn>
                <a:cxn ang="0">
                  <a:pos x="114" y="244"/>
                </a:cxn>
                <a:cxn ang="0">
                  <a:pos x="106" y="221"/>
                </a:cxn>
                <a:cxn ang="0">
                  <a:pos x="1" y="236"/>
                </a:cxn>
                <a:cxn ang="0">
                  <a:pos x="14" y="274"/>
                </a:cxn>
                <a:cxn ang="0">
                  <a:pos x="37" y="302"/>
                </a:cxn>
                <a:cxn ang="0">
                  <a:pos x="70" y="320"/>
                </a:cxn>
                <a:cxn ang="0">
                  <a:pos x="106" y="331"/>
                </a:cxn>
                <a:cxn ang="0">
                  <a:pos x="145" y="334"/>
                </a:cxn>
                <a:cxn ang="0">
                  <a:pos x="184" y="331"/>
                </a:cxn>
                <a:cxn ang="0">
                  <a:pos x="222" y="321"/>
                </a:cxn>
                <a:cxn ang="0">
                  <a:pos x="255" y="304"/>
                </a:cxn>
                <a:cxn ang="0">
                  <a:pos x="279" y="276"/>
                </a:cxn>
                <a:cxn ang="0">
                  <a:pos x="292" y="238"/>
                </a:cxn>
                <a:cxn ang="0">
                  <a:pos x="292" y="212"/>
                </a:cxn>
                <a:cxn ang="0">
                  <a:pos x="286" y="187"/>
                </a:cxn>
                <a:cxn ang="0">
                  <a:pos x="276" y="168"/>
                </a:cxn>
                <a:cxn ang="0">
                  <a:pos x="249" y="144"/>
                </a:cxn>
                <a:cxn ang="0">
                  <a:pos x="223" y="132"/>
                </a:cxn>
                <a:cxn ang="0">
                  <a:pos x="167" y="119"/>
                </a:cxn>
                <a:cxn ang="0">
                  <a:pos x="125" y="108"/>
                </a:cxn>
                <a:cxn ang="0">
                  <a:pos x="117" y="102"/>
                </a:cxn>
                <a:cxn ang="0">
                  <a:pos x="113" y="92"/>
                </a:cxn>
                <a:cxn ang="0">
                  <a:pos x="119" y="75"/>
                </a:cxn>
                <a:cxn ang="0">
                  <a:pos x="135" y="68"/>
                </a:cxn>
                <a:cxn ang="0">
                  <a:pos x="153" y="68"/>
                </a:cxn>
                <a:cxn ang="0">
                  <a:pos x="171" y="77"/>
                </a:cxn>
                <a:cxn ang="0">
                  <a:pos x="180" y="86"/>
                </a:cxn>
                <a:cxn ang="0">
                  <a:pos x="284" y="100"/>
                </a:cxn>
              </a:cxnLst>
              <a:rect l="0" t="0" r="r" b="b"/>
              <a:pathLst>
                <a:path w="292" h="334">
                  <a:moveTo>
                    <a:pt x="284" y="100"/>
                  </a:moveTo>
                  <a:lnTo>
                    <a:pt x="284" y="100"/>
                  </a:lnTo>
                  <a:lnTo>
                    <a:pt x="283" y="85"/>
                  </a:lnTo>
                  <a:lnTo>
                    <a:pt x="280" y="72"/>
                  </a:lnTo>
                  <a:lnTo>
                    <a:pt x="276" y="61"/>
                  </a:lnTo>
                  <a:lnTo>
                    <a:pt x="270" y="50"/>
                  </a:lnTo>
                  <a:lnTo>
                    <a:pt x="263" y="41"/>
                  </a:lnTo>
                  <a:lnTo>
                    <a:pt x="255" y="33"/>
                  </a:lnTo>
                  <a:lnTo>
                    <a:pt x="247" y="25"/>
                  </a:lnTo>
                  <a:lnTo>
                    <a:pt x="236" y="20"/>
                  </a:lnTo>
                  <a:lnTo>
                    <a:pt x="226" y="15"/>
                  </a:lnTo>
                  <a:lnTo>
                    <a:pt x="215" y="10"/>
                  </a:lnTo>
                  <a:lnTo>
                    <a:pt x="204" y="7"/>
                  </a:lnTo>
                  <a:lnTo>
                    <a:pt x="192" y="4"/>
                  </a:lnTo>
                  <a:lnTo>
                    <a:pt x="179" y="2"/>
                  </a:lnTo>
                  <a:lnTo>
                    <a:pt x="167" y="1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21" y="1"/>
                  </a:lnTo>
                  <a:lnTo>
                    <a:pt x="109" y="3"/>
                  </a:lnTo>
                  <a:lnTo>
                    <a:pt x="98" y="4"/>
                  </a:lnTo>
                  <a:lnTo>
                    <a:pt x="86" y="7"/>
                  </a:lnTo>
                  <a:lnTo>
                    <a:pt x="75" y="10"/>
                  </a:lnTo>
                  <a:lnTo>
                    <a:pt x="64" y="15"/>
                  </a:lnTo>
                  <a:lnTo>
                    <a:pt x="54" y="20"/>
                  </a:lnTo>
                  <a:lnTo>
                    <a:pt x="44" y="26"/>
                  </a:lnTo>
                  <a:lnTo>
                    <a:pt x="34" y="34"/>
                  </a:lnTo>
                  <a:lnTo>
                    <a:pt x="27" y="42"/>
                  </a:lnTo>
                  <a:lnTo>
                    <a:pt x="20" y="51"/>
                  </a:lnTo>
                  <a:lnTo>
                    <a:pt x="15" y="62"/>
                  </a:lnTo>
                  <a:lnTo>
                    <a:pt x="11" y="74"/>
                  </a:lnTo>
                  <a:lnTo>
                    <a:pt x="7" y="86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7" y="111"/>
                  </a:lnTo>
                  <a:lnTo>
                    <a:pt x="8" y="121"/>
                  </a:lnTo>
                  <a:lnTo>
                    <a:pt x="11" y="129"/>
                  </a:lnTo>
                  <a:lnTo>
                    <a:pt x="14" y="138"/>
                  </a:lnTo>
                  <a:lnTo>
                    <a:pt x="17" y="145"/>
                  </a:lnTo>
                  <a:lnTo>
                    <a:pt x="22" y="153"/>
                  </a:lnTo>
                  <a:lnTo>
                    <a:pt x="28" y="159"/>
                  </a:lnTo>
                  <a:lnTo>
                    <a:pt x="34" y="166"/>
                  </a:lnTo>
                  <a:lnTo>
                    <a:pt x="42" y="171"/>
                  </a:lnTo>
                  <a:lnTo>
                    <a:pt x="50" y="176"/>
                  </a:lnTo>
                  <a:lnTo>
                    <a:pt x="60" y="182"/>
                  </a:lnTo>
                  <a:lnTo>
                    <a:pt x="71" y="186"/>
                  </a:lnTo>
                  <a:lnTo>
                    <a:pt x="82" y="190"/>
                  </a:lnTo>
                  <a:lnTo>
                    <a:pt x="95" y="195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57" y="208"/>
                  </a:lnTo>
                  <a:lnTo>
                    <a:pt x="167" y="211"/>
                  </a:lnTo>
                  <a:lnTo>
                    <a:pt x="175" y="214"/>
                  </a:lnTo>
                  <a:lnTo>
                    <a:pt x="180" y="218"/>
                  </a:lnTo>
                  <a:lnTo>
                    <a:pt x="183" y="223"/>
                  </a:lnTo>
                  <a:lnTo>
                    <a:pt x="186" y="228"/>
                  </a:lnTo>
                  <a:lnTo>
                    <a:pt x="187" y="234"/>
                  </a:lnTo>
                  <a:lnTo>
                    <a:pt x="187" y="234"/>
                  </a:lnTo>
                  <a:lnTo>
                    <a:pt x="186" y="241"/>
                  </a:lnTo>
                  <a:lnTo>
                    <a:pt x="182" y="246"/>
                  </a:lnTo>
                  <a:lnTo>
                    <a:pt x="178" y="250"/>
                  </a:lnTo>
                  <a:lnTo>
                    <a:pt x="173" y="254"/>
                  </a:lnTo>
                  <a:lnTo>
                    <a:pt x="167" y="256"/>
                  </a:lnTo>
                  <a:lnTo>
                    <a:pt x="161" y="258"/>
                  </a:lnTo>
                  <a:lnTo>
                    <a:pt x="149" y="259"/>
                  </a:lnTo>
                  <a:lnTo>
                    <a:pt x="149" y="259"/>
                  </a:lnTo>
                  <a:lnTo>
                    <a:pt x="139" y="258"/>
                  </a:lnTo>
                  <a:lnTo>
                    <a:pt x="131" y="257"/>
                  </a:lnTo>
                  <a:lnTo>
                    <a:pt x="124" y="254"/>
                  </a:lnTo>
                  <a:lnTo>
                    <a:pt x="119" y="250"/>
                  </a:lnTo>
                  <a:lnTo>
                    <a:pt x="119" y="250"/>
                  </a:lnTo>
                  <a:lnTo>
                    <a:pt x="114" y="244"/>
                  </a:lnTo>
                  <a:lnTo>
                    <a:pt x="109" y="236"/>
                  </a:lnTo>
                  <a:lnTo>
                    <a:pt x="107" y="230"/>
                  </a:lnTo>
                  <a:lnTo>
                    <a:pt x="106" y="22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236"/>
                  </a:lnTo>
                  <a:lnTo>
                    <a:pt x="4" y="250"/>
                  </a:lnTo>
                  <a:lnTo>
                    <a:pt x="8" y="262"/>
                  </a:lnTo>
                  <a:lnTo>
                    <a:pt x="14" y="274"/>
                  </a:lnTo>
                  <a:lnTo>
                    <a:pt x="20" y="284"/>
                  </a:lnTo>
                  <a:lnTo>
                    <a:pt x="29" y="293"/>
                  </a:lnTo>
                  <a:lnTo>
                    <a:pt x="37" y="302"/>
                  </a:lnTo>
                  <a:lnTo>
                    <a:pt x="47" y="308"/>
                  </a:lnTo>
                  <a:lnTo>
                    <a:pt x="58" y="315"/>
                  </a:lnTo>
                  <a:lnTo>
                    <a:pt x="70" y="320"/>
                  </a:lnTo>
                  <a:lnTo>
                    <a:pt x="81" y="324"/>
                  </a:lnTo>
                  <a:lnTo>
                    <a:pt x="93" y="328"/>
                  </a:lnTo>
                  <a:lnTo>
                    <a:pt x="106" y="331"/>
                  </a:lnTo>
                  <a:lnTo>
                    <a:pt x="119" y="332"/>
                  </a:lnTo>
                  <a:lnTo>
                    <a:pt x="132" y="333"/>
                  </a:lnTo>
                  <a:lnTo>
                    <a:pt x="145" y="334"/>
                  </a:lnTo>
                  <a:lnTo>
                    <a:pt x="145" y="334"/>
                  </a:lnTo>
                  <a:lnTo>
                    <a:pt x="172" y="333"/>
                  </a:lnTo>
                  <a:lnTo>
                    <a:pt x="184" y="331"/>
                  </a:lnTo>
                  <a:lnTo>
                    <a:pt x="197" y="329"/>
                  </a:lnTo>
                  <a:lnTo>
                    <a:pt x="210" y="325"/>
                  </a:lnTo>
                  <a:lnTo>
                    <a:pt x="222" y="321"/>
                  </a:lnTo>
                  <a:lnTo>
                    <a:pt x="234" y="317"/>
                  </a:lnTo>
                  <a:lnTo>
                    <a:pt x="245" y="310"/>
                  </a:lnTo>
                  <a:lnTo>
                    <a:pt x="255" y="304"/>
                  </a:lnTo>
                  <a:lnTo>
                    <a:pt x="264" y="295"/>
                  </a:lnTo>
                  <a:lnTo>
                    <a:pt x="272" y="287"/>
                  </a:lnTo>
                  <a:lnTo>
                    <a:pt x="279" y="276"/>
                  </a:lnTo>
                  <a:lnTo>
                    <a:pt x="284" y="264"/>
                  </a:lnTo>
                  <a:lnTo>
                    <a:pt x="289" y="251"/>
                  </a:lnTo>
                  <a:lnTo>
                    <a:pt x="292" y="238"/>
                  </a:lnTo>
                  <a:lnTo>
                    <a:pt x="292" y="221"/>
                  </a:lnTo>
                  <a:lnTo>
                    <a:pt x="292" y="221"/>
                  </a:lnTo>
                  <a:lnTo>
                    <a:pt x="292" y="212"/>
                  </a:lnTo>
                  <a:lnTo>
                    <a:pt x="291" y="203"/>
                  </a:lnTo>
                  <a:lnTo>
                    <a:pt x="289" y="196"/>
                  </a:lnTo>
                  <a:lnTo>
                    <a:pt x="286" y="187"/>
                  </a:lnTo>
                  <a:lnTo>
                    <a:pt x="283" y="181"/>
                  </a:lnTo>
                  <a:lnTo>
                    <a:pt x="280" y="174"/>
                  </a:lnTo>
                  <a:lnTo>
                    <a:pt x="276" y="168"/>
                  </a:lnTo>
                  <a:lnTo>
                    <a:pt x="271" y="162"/>
                  </a:lnTo>
                  <a:lnTo>
                    <a:pt x="261" y="153"/>
                  </a:lnTo>
                  <a:lnTo>
                    <a:pt x="249" y="144"/>
                  </a:lnTo>
                  <a:lnTo>
                    <a:pt x="237" y="138"/>
                  </a:lnTo>
                  <a:lnTo>
                    <a:pt x="223" y="132"/>
                  </a:lnTo>
                  <a:lnTo>
                    <a:pt x="223" y="132"/>
                  </a:lnTo>
                  <a:lnTo>
                    <a:pt x="209" y="128"/>
                  </a:lnTo>
                  <a:lnTo>
                    <a:pt x="195" y="125"/>
                  </a:lnTo>
                  <a:lnTo>
                    <a:pt x="167" y="119"/>
                  </a:lnTo>
                  <a:lnTo>
                    <a:pt x="144" y="114"/>
                  </a:lnTo>
                  <a:lnTo>
                    <a:pt x="134" y="111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1" y="106"/>
                  </a:lnTo>
                  <a:lnTo>
                    <a:pt x="117" y="102"/>
                  </a:lnTo>
                  <a:lnTo>
                    <a:pt x="114" y="98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4" y="84"/>
                  </a:lnTo>
                  <a:lnTo>
                    <a:pt x="116" y="79"/>
                  </a:lnTo>
                  <a:lnTo>
                    <a:pt x="119" y="75"/>
                  </a:lnTo>
                  <a:lnTo>
                    <a:pt x="123" y="71"/>
                  </a:lnTo>
                  <a:lnTo>
                    <a:pt x="129" y="69"/>
                  </a:lnTo>
                  <a:lnTo>
                    <a:pt x="135" y="68"/>
                  </a:lnTo>
                  <a:lnTo>
                    <a:pt x="147" y="67"/>
                  </a:lnTo>
                  <a:lnTo>
                    <a:pt x="147" y="67"/>
                  </a:lnTo>
                  <a:lnTo>
                    <a:pt x="153" y="68"/>
                  </a:lnTo>
                  <a:lnTo>
                    <a:pt x="160" y="69"/>
                  </a:lnTo>
                  <a:lnTo>
                    <a:pt x="165" y="72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6" y="81"/>
                  </a:lnTo>
                  <a:lnTo>
                    <a:pt x="180" y="86"/>
                  </a:lnTo>
                  <a:lnTo>
                    <a:pt x="182" y="93"/>
                  </a:lnTo>
                  <a:lnTo>
                    <a:pt x="183" y="100"/>
                  </a:lnTo>
                  <a:lnTo>
                    <a:pt x="284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Freeform 9"/>
            <p:cNvSpPr>
              <a:spLocks/>
            </p:cNvSpPr>
            <p:nvPr userDrawn="1"/>
          </p:nvSpPr>
          <p:spPr bwMode="auto">
            <a:xfrm>
              <a:off x="543" y="4086"/>
              <a:ext cx="55" cy="75"/>
            </a:xfrm>
            <a:custGeom>
              <a:avLst/>
              <a:gdLst/>
              <a:ahLst/>
              <a:cxnLst>
                <a:cxn ang="0">
                  <a:pos x="0" y="372"/>
                </a:cxn>
                <a:cxn ang="0">
                  <a:pos x="103" y="372"/>
                </a:cxn>
                <a:cxn ang="0">
                  <a:pos x="103" y="244"/>
                </a:cxn>
                <a:cxn ang="0">
                  <a:pos x="103" y="244"/>
                </a:cxn>
                <a:cxn ang="0">
                  <a:pos x="103" y="227"/>
                </a:cxn>
                <a:cxn ang="0">
                  <a:pos x="105" y="212"/>
                </a:cxn>
                <a:cxn ang="0">
                  <a:pos x="110" y="202"/>
                </a:cxn>
                <a:cxn ang="0">
                  <a:pos x="112" y="197"/>
                </a:cxn>
                <a:cxn ang="0">
                  <a:pos x="114" y="193"/>
                </a:cxn>
                <a:cxn ang="0">
                  <a:pos x="114" y="193"/>
                </a:cxn>
                <a:cxn ang="0">
                  <a:pos x="118" y="188"/>
                </a:cxn>
                <a:cxn ang="0">
                  <a:pos x="125" y="184"/>
                </a:cxn>
                <a:cxn ang="0">
                  <a:pos x="131" y="180"/>
                </a:cxn>
                <a:cxn ang="0">
                  <a:pos x="138" y="179"/>
                </a:cxn>
                <a:cxn ang="0">
                  <a:pos x="138" y="179"/>
                </a:cxn>
                <a:cxn ang="0">
                  <a:pos x="146" y="179"/>
                </a:cxn>
                <a:cxn ang="0">
                  <a:pos x="153" y="181"/>
                </a:cxn>
                <a:cxn ang="0">
                  <a:pos x="158" y="185"/>
                </a:cxn>
                <a:cxn ang="0">
                  <a:pos x="163" y="190"/>
                </a:cxn>
                <a:cxn ang="0">
                  <a:pos x="163" y="190"/>
                </a:cxn>
                <a:cxn ang="0">
                  <a:pos x="168" y="195"/>
                </a:cxn>
                <a:cxn ang="0">
                  <a:pos x="170" y="204"/>
                </a:cxn>
                <a:cxn ang="0">
                  <a:pos x="172" y="214"/>
                </a:cxn>
                <a:cxn ang="0">
                  <a:pos x="172" y="225"/>
                </a:cxn>
                <a:cxn ang="0">
                  <a:pos x="172" y="372"/>
                </a:cxn>
                <a:cxn ang="0">
                  <a:pos x="275" y="372"/>
                </a:cxn>
                <a:cxn ang="0">
                  <a:pos x="275" y="203"/>
                </a:cxn>
                <a:cxn ang="0">
                  <a:pos x="275" y="203"/>
                </a:cxn>
                <a:cxn ang="0">
                  <a:pos x="275" y="190"/>
                </a:cxn>
                <a:cxn ang="0">
                  <a:pos x="274" y="178"/>
                </a:cxn>
                <a:cxn ang="0">
                  <a:pos x="272" y="166"/>
                </a:cxn>
                <a:cxn ang="0">
                  <a:pos x="270" y="157"/>
                </a:cxn>
                <a:cxn ang="0">
                  <a:pos x="265" y="147"/>
                </a:cxn>
                <a:cxn ang="0">
                  <a:pos x="262" y="139"/>
                </a:cxn>
                <a:cxn ang="0">
                  <a:pos x="257" y="131"/>
                </a:cxn>
                <a:cxn ang="0">
                  <a:pos x="251" y="125"/>
                </a:cxn>
                <a:cxn ang="0">
                  <a:pos x="251" y="125"/>
                </a:cxn>
                <a:cxn ang="0">
                  <a:pos x="245" y="118"/>
                </a:cxn>
                <a:cxn ang="0">
                  <a:pos x="239" y="114"/>
                </a:cxn>
                <a:cxn ang="0">
                  <a:pos x="231" y="110"/>
                </a:cxn>
                <a:cxn ang="0">
                  <a:pos x="222" y="105"/>
                </a:cxn>
                <a:cxn ang="0">
                  <a:pos x="214" y="103"/>
                </a:cxn>
                <a:cxn ang="0">
                  <a:pos x="205" y="101"/>
                </a:cxn>
                <a:cxn ang="0">
                  <a:pos x="196" y="100"/>
                </a:cxn>
                <a:cxn ang="0">
                  <a:pos x="186" y="99"/>
                </a:cxn>
                <a:cxn ang="0">
                  <a:pos x="186" y="99"/>
                </a:cxn>
                <a:cxn ang="0">
                  <a:pos x="173" y="100"/>
                </a:cxn>
                <a:cxn ang="0">
                  <a:pos x="161" y="101"/>
                </a:cxn>
                <a:cxn ang="0">
                  <a:pos x="149" y="103"/>
                </a:cxn>
                <a:cxn ang="0">
                  <a:pos x="137" y="108"/>
                </a:cxn>
                <a:cxn ang="0">
                  <a:pos x="137" y="108"/>
                </a:cxn>
                <a:cxn ang="0">
                  <a:pos x="128" y="114"/>
                </a:cxn>
                <a:cxn ang="0">
                  <a:pos x="120" y="119"/>
                </a:cxn>
                <a:cxn ang="0">
                  <a:pos x="112" y="127"/>
                </a:cxn>
                <a:cxn ang="0">
                  <a:pos x="103" y="135"/>
                </a:cxn>
                <a:cxn ang="0">
                  <a:pos x="103" y="0"/>
                </a:cxn>
                <a:cxn ang="0">
                  <a:pos x="0" y="0"/>
                </a:cxn>
                <a:cxn ang="0">
                  <a:pos x="0" y="372"/>
                </a:cxn>
              </a:cxnLst>
              <a:rect l="0" t="0" r="r" b="b"/>
              <a:pathLst>
                <a:path w="275" h="372">
                  <a:moveTo>
                    <a:pt x="0" y="372"/>
                  </a:moveTo>
                  <a:lnTo>
                    <a:pt x="103" y="372"/>
                  </a:lnTo>
                  <a:lnTo>
                    <a:pt x="103" y="244"/>
                  </a:lnTo>
                  <a:lnTo>
                    <a:pt x="103" y="244"/>
                  </a:lnTo>
                  <a:lnTo>
                    <a:pt x="103" y="227"/>
                  </a:lnTo>
                  <a:lnTo>
                    <a:pt x="105" y="212"/>
                  </a:lnTo>
                  <a:lnTo>
                    <a:pt x="110" y="202"/>
                  </a:lnTo>
                  <a:lnTo>
                    <a:pt x="112" y="197"/>
                  </a:lnTo>
                  <a:lnTo>
                    <a:pt x="114" y="193"/>
                  </a:lnTo>
                  <a:lnTo>
                    <a:pt x="114" y="193"/>
                  </a:lnTo>
                  <a:lnTo>
                    <a:pt x="118" y="188"/>
                  </a:lnTo>
                  <a:lnTo>
                    <a:pt x="125" y="184"/>
                  </a:lnTo>
                  <a:lnTo>
                    <a:pt x="131" y="180"/>
                  </a:lnTo>
                  <a:lnTo>
                    <a:pt x="138" y="179"/>
                  </a:lnTo>
                  <a:lnTo>
                    <a:pt x="138" y="179"/>
                  </a:lnTo>
                  <a:lnTo>
                    <a:pt x="146" y="179"/>
                  </a:lnTo>
                  <a:lnTo>
                    <a:pt x="153" y="181"/>
                  </a:lnTo>
                  <a:lnTo>
                    <a:pt x="158" y="185"/>
                  </a:lnTo>
                  <a:lnTo>
                    <a:pt x="163" y="190"/>
                  </a:lnTo>
                  <a:lnTo>
                    <a:pt x="163" y="190"/>
                  </a:lnTo>
                  <a:lnTo>
                    <a:pt x="168" y="195"/>
                  </a:lnTo>
                  <a:lnTo>
                    <a:pt x="170" y="204"/>
                  </a:lnTo>
                  <a:lnTo>
                    <a:pt x="172" y="214"/>
                  </a:lnTo>
                  <a:lnTo>
                    <a:pt x="172" y="225"/>
                  </a:lnTo>
                  <a:lnTo>
                    <a:pt x="172" y="372"/>
                  </a:lnTo>
                  <a:lnTo>
                    <a:pt x="275" y="372"/>
                  </a:lnTo>
                  <a:lnTo>
                    <a:pt x="275" y="203"/>
                  </a:lnTo>
                  <a:lnTo>
                    <a:pt x="275" y="203"/>
                  </a:lnTo>
                  <a:lnTo>
                    <a:pt x="275" y="190"/>
                  </a:lnTo>
                  <a:lnTo>
                    <a:pt x="274" y="178"/>
                  </a:lnTo>
                  <a:lnTo>
                    <a:pt x="272" y="166"/>
                  </a:lnTo>
                  <a:lnTo>
                    <a:pt x="270" y="157"/>
                  </a:lnTo>
                  <a:lnTo>
                    <a:pt x="265" y="147"/>
                  </a:lnTo>
                  <a:lnTo>
                    <a:pt x="262" y="139"/>
                  </a:lnTo>
                  <a:lnTo>
                    <a:pt x="257" y="131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245" y="118"/>
                  </a:lnTo>
                  <a:lnTo>
                    <a:pt x="239" y="114"/>
                  </a:lnTo>
                  <a:lnTo>
                    <a:pt x="231" y="110"/>
                  </a:lnTo>
                  <a:lnTo>
                    <a:pt x="222" y="105"/>
                  </a:lnTo>
                  <a:lnTo>
                    <a:pt x="214" y="103"/>
                  </a:lnTo>
                  <a:lnTo>
                    <a:pt x="205" y="101"/>
                  </a:lnTo>
                  <a:lnTo>
                    <a:pt x="196" y="100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73" y="100"/>
                  </a:lnTo>
                  <a:lnTo>
                    <a:pt x="161" y="101"/>
                  </a:lnTo>
                  <a:lnTo>
                    <a:pt x="149" y="103"/>
                  </a:lnTo>
                  <a:lnTo>
                    <a:pt x="137" y="108"/>
                  </a:lnTo>
                  <a:lnTo>
                    <a:pt x="137" y="108"/>
                  </a:lnTo>
                  <a:lnTo>
                    <a:pt x="128" y="114"/>
                  </a:lnTo>
                  <a:lnTo>
                    <a:pt x="120" y="119"/>
                  </a:lnTo>
                  <a:lnTo>
                    <a:pt x="112" y="127"/>
                  </a:lnTo>
                  <a:lnTo>
                    <a:pt x="103" y="135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Freeform 10"/>
            <p:cNvSpPr>
              <a:spLocks/>
            </p:cNvSpPr>
            <p:nvPr userDrawn="1"/>
          </p:nvSpPr>
          <p:spPr bwMode="auto">
            <a:xfrm>
              <a:off x="508" y="4091"/>
              <a:ext cx="28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1"/>
                </a:cxn>
                <a:cxn ang="0">
                  <a:pos x="0" y="156"/>
                </a:cxn>
                <a:cxn ang="0">
                  <a:pos x="0" y="250"/>
                </a:cxn>
                <a:cxn ang="0">
                  <a:pos x="0" y="250"/>
                </a:cxn>
                <a:cxn ang="0">
                  <a:pos x="0" y="270"/>
                </a:cxn>
                <a:cxn ang="0">
                  <a:pos x="2" y="288"/>
                </a:cxn>
                <a:cxn ang="0">
                  <a:pos x="5" y="303"/>
                </a:cxn>
                <a:cxn ang="0">
                  <a:pos x="10" y="316"/>
                </a:cxn>
                <a:cxn ang="0">
                  <a:pos x="10" y="316"/>
                </a:cxn>
                <a:cxn ang="0">
                  <a:pos x="15" y="326"/>
                </a:cxn>
                <a:cxn ang="0">
                  <a:pos x="20" y="333"/>
                </a:cxn>
                <a:cxn ang="0">
                  <a:pos x="28" y="339"/>
                </a:cxn>
                <a:cxn ang="0">
                  <a:pos x="36" y="344"/>
                </a:cxn>
                <a:cxn ang="0">
                  <a:pos x="36" y="344"/>
                </a:cxn>
                <a:cxn ang="0">
                  <a:pos x="45" y="348"/>
                </a:cxn>
                <a:cxn ang="0">
                  <a:pos x="57" y="351"/>
                </a:cxn>
                <a:cxn ang="0">
                  <a:pos x="71" y="354"/>
                </a:cxn>
                <a:cxn ang="0">
                  <a:pos x="88" y="354"/>
                </a:cxn>
                <a:cxn ang="0">
                  <a:pos x="88" y="354"/>
                </a:cxn>
                <a:cxn ang="0">
                  <a:pos x="100" y="354"/>
                </a:cxn>
                <a:cxn ang="0">
                  <a:pos x="114" y="351"/>
                </a:cxn>
                <a:cxn ang="0">
                  <a:pos x="129" y="349"/>
                </a:cxn>
                <a:cxn ang="0">
                  <a:pos x="143" y="345"/>
                </a:cxn>
                <a:cxn ang="0">
                  <a:pos x="143" y="279"/>
                </a:cxn>
                <a:cxn ang="0">
                  <a:pos x="143" y="279"/>
                </a:cxn>
                <a:cxn ang="0">
                  <a:pos x="139" y="280"/>
                </a:cxn>
                <a:cxn ang="0">
                  <a:pos x="131" y="281"/>
                </a:cxn>
                <a:cxn ang="0">
                  <a:pos x="116" y="282"/>
                </a:cxn>
                <a:cxn ang="0">
                  <a:pos x="116" y="282"/>
                </a:cxn>
                <a:cxn ang="0">
                  <a:pos x="111" y="281"/>
                </a:cxn>
                <a:cxn ang="0">
                  <a:pos x="106" y="277"/>
                </a:cxn>
                <a:cxn ang="0">
                  <a:pos x="104" y="275"/>
                </a:cxn>
                <a:cxn ang="0">
                  <a:pos x="102" y="273"/>
                </a:cxn>
                <a:cxn ang="0">
                  <a:pos x="102" y="273"/>
                </a:cxn>
                <a:cxn ang="0">
                  <a:pos x="101" y="270"/>
                </a:cxn>
                <a:cxn ang="0">
                  <a:pos x="100" y="265"/>
                </a:cxn>
                <a:cxn ang="0">
                  <a:pos x="99" y="251"/>
                </a:cxn>
                <a:cxn ang="0">
                  <a:pos x="99" y="156"/>
                </a:cxn>
                <a:cxn ang="0">
                  <a:pos x="143" y="156"/>
                </a:cxn>
                <a:cxn ang="0">
                  <a:pos x="143" y="81"/>
                </a:cxn>
                <a:cxn ang="0">
                  <a:pos x="99" y="81"/>
                </a:cxn>
                <a:cxn ang="0">
                  <a:pos x="99" y="0"/>
                </a:cxn>
                <a:cxn ang="0">
                  <a:pos x="0" y="0"/>
                </a:cxn>
              </a:cxnLst>
              <a:rect l="0" t="0" r="r" b="b"/>
              <a:pathLst>
                <a:path w="143" h="354">
                  <a:moveTo>
                    <a:pt x="0" y="0"/>
                  </a:moveTo>
                  <a:lnTo>
                    <a:pt x="0" y="81"/>
                  </a:lnTo>
                  <a:lnTo>
                    <a:pt x="0" y="156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270"/>
                  </a:lnTo>
                  <a:lnTo>
                    <a:pt x="2" y="288"/>
                  </a:lnTo>
                  <a:lnTo>
                    <a:pt x="5" y="303"/>
                  </a:lnTo>
                  <a:lnTo>
                    <a:pt x="10" y="316"/>
                  </a:lnTo>
                  <a:lnTo>
                    <a:pt x="10" y="316"/>
                  </a:lnTo>
                  <a:lnTo>
                    <a:pt x="15" y="326"/>
                  </a:lnTo>
                  <a:lnTo>
                    <a:pt x="20" y="333"/>
                  </a:lnTo>
                  <a:lnTo>
                    <a:pt x="28" y="339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45" y="348"/>
                  </a:lnTo>
                  <a:lnTo>
                    <a:pt x="57" y="351"/>
                  </a:lnTo>
                  <a:lnTo>
                    <a:pt x="71" y="354"/>
                  </a:lnTo>
                  <a:lnTo>
                    <a:pt x="88" y="354"/>
                  </a:lnTo>
                  <a:lnTo>
                    <a:pt x="88" y="354"/>
                  </a:lnTo>
                  <a:lnTo>
                    <a:pt x="100" y="354"/>
                  </a:lnTo>
                  <a:lnTo>
                    <a:pt x="114" y="351"/>
                  </a:lnTo>
                  <a:lnTo>
                    <a:pt x="129" y="349"/>
                  </a:lnTo>
                  <a:lnTo>
                    <a:pt x="143" y="345"/>
                  </a:lnTo>
                  <a:lnTo>
                    <a:pt x="143" y="279"/>
                  </a:lnTo>
                  <a:lnTo>
                    <a:pt x="143" y="279"/>
                  </a:lnTo>
                  <a:lnTo>
                    <a:pt x="139" y="280"/>
                  </a:lnTo>
                  <a:lnTo>
                    <a:pt x="131" y="281"/>
                  </a:lnTo>
                  <a:lnTo>
                    <a:pt x="116" y="282"/>
                  </a:lnTo>
                  <a:lnTo>
                    <a:pt x="116" y="282"/>
                  </a:lnTo>
                  <a:lnTo>
                    <a:pt x="111" y="281"/>
                  </a:lnTo>
                  <a:lnTo>
                    <a:pt x="106" y="277"/>
                  </a:lnTo>
                  <a:lnTo>
                    <a:pt x="104" y="275"/>
                  </a:lnTo>
                  <a:lnTo>
                    <a:pt x="102" y="273"/>
                  </a:lnTo>
                  <a:lnTo>
                    <a:pt x="102" y="273"/>
                  </a:lnTo>
                  <a:lnTo>
                    <a:pt x="101" y="270"/>
                  </a:lnTo>
                  <a:lnTo>
                    <a:pt x="100" y="265"/>
                  </a:lnTo>
                  <a:lnTo>
                    <a:pt x="99" y="251"/>
                  </a:lnTo>
                  <a:lnTo>
                    <a:pt x="99" y="156"/>
                  </a:lnTo>
                  <a:lnTo>
                    <a:pt x="143" y="156"/>
                  </a:lnTo>
                  <a:lnTo>
                    <a:pt x="143" y="81"/>
                  </a:lnTo>
                  <a:lnTo>
                    <a:pt x="99" y="81"/>
                  </a:lnTo>
                  <a:lnTo>
                    <a:pt x="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auto">
            <a:xfrm>
              <a:off x="481" y="4091"/>
              <a:ext cx="20" cy="1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8" r:id="rId10"/>
  </p:sldLayoutIdLst>
  <p:txStyles>
    <p:titleStyle>
      <a:lvl1pPr algn="ctr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rgbClr val="FFD457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2pPr>
      <a:lvl3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3pPr>
      <a:lvl4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4pPr>
      <a:lvl5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5pPr>
      <a:lvl6pPr marL="4572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6pPr>
      <a:lvl7pPr marL="9144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7pPr>
      <a:lvl8pPr marL="13716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8pPr>
      <a:lvl9pPr marL="18288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April 3, 2012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Acid Mine Drainage Source Control Program Design Investigation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Upper Tenmile Creek Mining Area Site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Angela Frandsen, PE</a:t>
            </a:r>
          </a:p>
          <a:p>
            <a:r>
              <a:rPr lang="en-US" dirty="0" smtClean="0"/>
              <a:t>Helena, Montana</a:t>
            </a:r>
            <a:endParaRPr lang="en-US" dirty="0"/>
          </a:p>
        </p:txBody>
      </p:sp>
      <p:pic>
        <p:nvPicPr>
          <p:cNvPr id="6" name="Picture 2" descr="Reduced366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05" y="1959429"/>
            <a:ext cx="6412676" cy="43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</a:t>
            </a:r>
            <a:r>
              <a:rPr lang="en-US" dirty="0" smtClean="0"/>
              <a:t>Design Investigations on the </a:t>
            </a:r>
            <a:br>
              <a:rPr lang="en-US" dirty="0" smtClean="0"/>
            </a:br>
            <a:r>
              <a:rPr lang="en-US" dirty="0" smtClean="0"/>
              <a:t>Susie </a:t>
            </a:r>
            <a:r>
              <a:rPr lang="en-US" dirty="0" smtClean="0"/>
              <a:t>and Lee Mountain Adits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discharging adits on opposite sides of the canyon</a:t>
            </a:r>
          </a:p>
          <a:p>
            <a:r>
              <a:rPr lang="en-US" dirty="0" smtClean="0"/>
              <a:t>Within the Community of Rimini</a:t>
            </a:r>
          </a:p>
          <a:p>
            <a:r>
              <a:rPr lang="en-US" dirty="0" smtClean="0"/>
              <a:t>Less than </a:t>
            </a:r>
            <a:r>
              <a:rPr lang="en-US" dirty="0" smtClean="0"/>
              <a:t>1,500 </a:t>
            </a:r>
            <a:r>
              <a:rPr lang="en-US" dirty="0" smtClean="0"/>
              <a:t>feet </a:t>
            </a:r>
            <a:r>
              <a:rPr lang="en-US" dirty="0" smtClean="0"/>
              <a:t>apart</a:t>
            </a:r>
          </a:p>
          <a:p>
            <a:r>
              <a:rPr lang="en-US" dirty="0" smtClean="0"/>
              <a:t>Understanding the internal workings is critical to reducing flows and contaminant loading</a:t>
            </a:r>
            <a:endParaRPr lang="en-US" dirty="0" smtClean="0"/>
          </a:p>
          <a:p>
            <a:r>
              <a:rPr lang="en-US" dirty="0" smtClean="0"/>
              <a:t>Results – these two adits require </a:t>
            </a:r>
            <a:r>
              <a:rPr lang="en-US" dirty="0" smtClean="0"/>
              <a:t>different source control strategies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393700"/>
            <a:ext cx="4648200" cy="11811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Susie Adit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Drains Upper Valley Forge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5-10 </a:t>
            </a:r>
            <a:r>
              <a:rPr lang="en-US" sz="2400" dirty="0" err="1" smtClean="0">
                <a:latin typeface="+mj-lt"/>
              </a:rPr>
              <a:t>gpm</a:t>
            </a:r>
            <a:endParaRPr lang="en-US" sz="24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pH 3.5-4.3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As = 10-20 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Fe = 150-200 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Al ~ 1 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latin typeface="+mj-lt"/>
              </a:rPr>
              <a:t>Cd</a:t>
            </a:r>
            <a:r>
              <a:rPr lang="en-US" sz="2400" dirty="0" smtClean="0">
                <a:latin typeface="+mj-lt"/>
              </a:rPr>
              <a:t> ~ 200 </a:t>
            </a:r>
            <a:r>
              <a:rPr lang="en-US" sz="2400" dirty="0" err="1" smtClean="0">
                <a:latin typeface="+mj-lt"/>
              </a:rPr>
              <a:t>ug</a:t>
            </a:r>
            <a:r>
              <a:rPr lang="en-US" sz="2400" dirty="0" smtClean="0">
                <a:latin typeface="+mj-lt"/>
              </a:rPr>
              <a:t>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Zn ~ 30 </a:t>
            </a:r>
            <a:r>
              <a:rPr lang="en-US" sz="2400" dirty="0" smtClean="0">
                <a:latin typeface="+mj-lt"/>
              </a:rPr>
              <a:t>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These are several orders of magnitude above water quality standards</a:t>
            </a:r>
            <a:endParaRPr lang="en-US" sz="2400" dirty="0">
              <a:latin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4" name="Picture 2" descr="DSCN0877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4648200" y="393700"/>
            <a:ext cx="3835400" cy="281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429000" y="3686769"/>
            <a:ext cx="1155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Adit reopening in 2005</a:t>
            </a:r>
          </a:p>
        </p:txBody>
      </p:sp>
      <p:pic>
        <p:nvPicPr>
          <p:cNvPr id="10246" name="Picture 3" descr="DSCN088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4648200" y="3286718"/>
            <a:ext cx="3803650" cy="2823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38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2010 Susie Discharge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Q:\Tenmile Design\Source Control\2011\2010 Adit Discharge Source Control Summary Report\Figures\Fig5_Susie_precip.jpg"/>
          <p:cNvPicPr>
            <a:picLocks noChangeAspect="1" noChangeArrowheads="1"/>
          </p:cNvPicPr>
          <p:nvPr/>
        </p:nvPicPr>
        <p:blipFill>
          <a:blip r:embed="rId2"/>
          <a:srcRect l="8081" t="17320" r="7323" b="19608"/>
          <a:stretch>
            <a:fillRect/>
          </a:stretch>
        </p:blipFill>
        <p:spPr bwMode="auto">
          <a:xfrm>
            <a:off x="279400" y="1041400"/>
            <a:ext cx="8509000" cy="490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83000" y="2108200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immediate response to precipitation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1491"/>
          </a:xfrm>
        </p:spPr>
        <p:txBody>
          <a:bodyPr/>
          <a:lstStyle/>
          <a:p>
            <a:pPr eaLnBrk="1" hangingPunct="1"/>
            <a:r>
              <a:rPr lang="en-US" sz="4000" dirty="0" smtClean="0"/>
              <a:t>Historic Mine Workings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315" name="Picture 2" descr="C:\Documents and Settings\frandsenak\Desktop\Source Control\Historic Workings Maps\Susie-Valley Forge\Valley Forge Profil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2088" y="5522912"/>
            <a:ext cx="5943600" cy="877888"/>
            <a:chOff x="304800" y="4532312"/>
            <a:chExt cx="5943600" cy="877888"/>
          </a:xfrm>
        </p:grpSpPr>
        <p:sp>
          <p:nvSpPr>
            <p:cNvPr id="4" name="TextBox 3"/>
            <p:cNvSpPr txBox="1"/>
            <p:nvPr/>
          </p:nvSpPr>
          <p:spPr>
            <a:xfrm>
              <a:off x="469899" y="4532312"/>
              <a:ext cx="541199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+mj-lt"/>
                  <a:cs typeface="+mn-cs"/>
                </a:rPr>
                <a:t>Susie </a:t>
              </a:r>
              <a:r>
                <a:rPr lang="en-US" dirty="0">
                  <a:solidFill>
                    <a:srgbClr val="FF0000"/>
                  </a:solidFill>
                  <a:latin typeface="+mj-lt"/>
                  <a:cs typeface="+mn-cs"/>
                </a:rPr>
                <a:t>Adit Drains the Upper Valley Forge Mine </a:t>
              </a:r>
              <a:r>
                <a:rPr lang="en-US" dirty="0" smtClean="0">
                  <a:solidFill>
                    <a:srgbClr val="FF0000"/>
                  </a:solidFill>
                  <a:latin typeface="+mj-lt"/>
                  <a:cs typeface="+mn-cs"/>
                </a:rPr>
                <a:t>Workings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+mj-lt"/>
                  <a:sym typeface="Wingdings" pitchFamily="2" charset="2"/>
                </a:rPr>
                <a:t> 1 mile!</a:t>
              </a:r>
              <a:endParaRPr lang="en-US" dirty="0">
                <a:solidFill>
                  <a:srgbClr val="FF0000"/>
                </a:solidFill>
                <a:latin typeface="+mj-lt"/>
                <a:cs typeface="+mn-cs"/>
              </a:endParaRPr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304800" y="5181600"/>
              <a:ext cx="5943600" cy="228600"/>
            </a:xfrm>
            <a:prstGeom prst="leftArrow">
              <a:avLst/>
            </a:prstGeom>
            <a:solidFill>
              <a:srgbClr val="FFC000">
                <a:alpha val="45000"/>
              </a:srgbClr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4057"/>
          </a:xfrm>
        </p:spPr>
        <p:txBody>
          <a:bodyPr/>
          <a:lstStyle/>
          <a:p>
            <a:r>
              <a:rPr lang="en-US" dirty="0" smtClean="0"/>
              <a:t>Historic Mine Workings – Plan 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Q:\Tenmile Design\Source Control\Historic Workings Maps\Susie-Valley Forge\Valley Forge Plan View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8486"/>
            <a:ext cx="9060287" cy="4800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2100" y="5727700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reduce infiltration from the surface to the workings?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20763531">
            <a:off x="228600" y="4800600"/>
            <a:ext cx="1955800" cy="393700"/>
          </a:xfrm>
          <a:prstGeom prst="lef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Susie Adit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Q:\Tenmile Design\Source Control\2011\2010 Adit Discharge Source Control Summary Report\Figures\Fig8_UVF_Underground_11x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825" y="1276351"/>
            <a:ext cx="6886575" cy="5030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2010 Site Reconnaissance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95300" y="3790951"/>
            <a:ext cx="1485900" cy="2474912"/>
          </a:xfrm>
        </p:spPr>
        <p:txBody>
          <a:bodyPr/>
          <a:lstStyle/>
          <a:p>
            <a:pPr marL="91440" indent="-9144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3399"/>
                </a:solidFill>
                <a:latin typeface="+mj-lt"/>
              </a:rPr>
              <a:t>Identify possible  areas of recharge</a:t>
            </a:r>
          </a:p>
          <a:p>
            <a:pPr marL="91440" indent="-9144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3399"/>
                </a:solidFill>
                <a:latin typeface="+mj-lt"/>
              </a:rPr>
              <a:t>Plan Tracer Study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8" name="Picture 2" descr="Reduced354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19175"/>
            <a:ext cx="3686175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6610349" y="1323975"/>
            <a:ext cx="1266825" cy="581025"/>
          </a:xfrm>
          <a:prstGeom prst="ellipse">
            <a:avLst/>
          </a:prstGeom>
          <a:solidFill>
            <a:srgbClr val="7030A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Dry Reach</a:t>
            </a:r>
            <a:endParaRPr lang="en-US" sz="1400" b="1" dirty="0"/>
          </a:p>
        </p:txBody>
      </p:sp>
      <p:sp>
        <p:nvSpPr>
          <p:cNvPr id="10" name="Oval 9"/>
          <p:cNvSpPr/>
          <p:nvPr/>
        </p:nvSpPr>
        <p:spPr>
          <a:xfrm rot="19992484">
            <a:off x="3065265" y="4655451"/>
            <a:ext cx="754027" cy="1343025"/>
          </a:xfrm>
          <a:prstGeom prst="ellipse">
            <a:avLst/>
          </a:prstGeom>
          <a:solidFill>
            <a:srgbClr val="7030A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 smtClean="0"/>
              <a:t>Two Ponds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2011 Tracer Study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1906"/>
            <a:ext cx="8229600" cy="5113957"/>
          </a:xfrm>
        </p:spPr>
        <p:txBody>
          <a:bodyPr/>
          <a:lstStyle/>
          <a:p>
            <a:r>
              <a:rPr lang="en-US" dirty="0" smtClean="0"/>
              <a:t>Determine if hydraulic connection between surface water bodies and the adit discharge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Presence/Absence</a:t>
            </a:r>
            <a:endParaRPr lang="en-US" dirty="0" smtClean="0"/>
          </a:p>
          <a:p>
            <a:r>
              <a:rPr lang="en-US" dirty="0" smtClean="0"/>
              <a:t>Three injection points dosed with three different dyes:</a:t>
            </a:r>
          </a:p>
          <a:p>
            <a:pPr lvl="1"/>
            <a:r>
              <a:rPr lang="en-US" dirty="0" smtClean="0"/>
              <a:t>Two small ponds</a:t>
            </a:r>
          </a:p>
          <a:p>
            <a:pPr lvl="1"/>
            <a:r>
              <a:rPr lang="en-US" dirty="0" smtClean="0"/>
              <a:t>Losing reach of Moore’s Spring Creek</a:t>
            </a:r>
          </a:p>
          <a:p>
            <a:r>
              <a:rPr lang="en-US" dirty="0" smtClean="0"/>
              <a:t>From a remediation standpoint, the two ponds and the creek are the features that could most easily be altered to limit infiltration to the mine workings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2011 Tracer Study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pounds of </a:t>
            </a:r>
            <a:r>
              <a:rPr lang="en-US" dirty="0" err="1" smtClean="0"/>
              <a:t>Eosine</a:t>
            </a:r>
            <a:r>
              <a:rPr lang="en-US" dirty="0" smtClean="0"/>
              <a:t> introduced in Moore’s Spring Creek</a:t>
            </a:r>
          </a:p>
          <a:p>
            <a:r>
              <a:rPr lang="en-US" dirty="0" smtClean="0"/>
              <a:t>6 pounds of </a:t>
            </a:r>
            <a:r>
              <a:rPr lang="en-US" dirty="0" err="1" smtClean="0"/>
              <a:t>Fluorescein</a:t>
            </a:r>
            <a:r>
              <a:rPr lang="en-US" dirty="0" smtClean="0"/>
              <a:t> introduced into Pond 2</a:t>
            </a:r>
          </a:p>
          <a:p>
            <a:r>
              <a:rPr lang="en-US" dirty="0" smtClean="0"/>
              <a:t>5 pounds </a:t>
            </a:r>
            <a:r>
              <a:rPr lang="en-US" dirty="0" err="1" smtClean="0"/>
              <a:t>Rhodamine</a:t>
            </a:r>
            <a:r>
              <a:rPr lang="en-US" dirty="0" smtClean="0"/>
              <a:t> WT introduced into BMP Pond</a:t>
            </a:r>
          </a:p>
          <a:p>
            <a:r>
              <a:rPr lang="en-US" dirty="0" smtClean="0"/>
              <a:t>Activated carbon sample </a:t>
            </a:r>
            <a:r>
              <a:rPr lang="en-US" dirty="0" smtClean="0"/>
              <a:t>points:</a:t>
            </a:r>
            <a:endParaRPr lang="en-US" dirty="0" smtClean="0"/>
          </a:p>
          <a:p>
            <a:pPr lvl="1"/>
            <a:r>
              <a:rPr lang="en-US" dirty="0" smtClean="0"/>
              <a:t>Susie Adit </a:t>
            </a:r>
          </a:p>
          <a:p>
            <a:pPr lvl="1"/>
            <a:r>
              <a:rPr lang="en-US" dirty="0" smtClean="0"/>
              <a:t>Two residential wells </a:t>
            </a:r>
            <a:r>
              <a:rPr lang="en-US" dirty="0" err="1" smtClean="0"/>
              <a:t>upgradient</a:t>
            </a:r>
            <a:r>
              <a:rPr lang="en-US" dirty="0" smtClean="0"/>
              <a:t> and downgradient of the adit</a:t>
            </a:r>
          </a:p>
          <a:p>
            <a:pPr lvl="1"/>
            <a:r>
              <a:rPr lang="en-US" dirty="0" smtClean="0"/>
              <a:t>Mouth of Moore’s Spring Creek </a:t>
            </a:r>
          </a:p>
          <a:p>
            <a:pPr lvl="1"/>
            <a:r>
              <a:rPr lang="en-US" dirty="0" smtClean="0"/>
              <a:t>Residential springs </a:t>
            </a:r>
            <a:r>
              <a:rPr lang="en-US" dirty="0" err="1" smtClean="0"/>
              <a:t>upgradient</a:t>
            </a:r>
            <a:r>
              <a:rPr lang="en-US" dirty="0" smtClean="0"/>
              <a:t> and downgradient of Moore’s Spring  Creek</a:t>
            </a:r>
          </a:p>
          <a:p>
            <a:pPr lvl="1"/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Tracer Study</a:t>
            </a:r>
            <a:endParaRPr lang="en-US" sz="3600" dirty="0"/>
          </a:p>
        </p:txBody>
      </p:sp>
      <p:pic>
        <p:nvPicPr>
          <p:cNvPr id="6" name="Content Placeholder 5" descr="STP61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8860" y="1089025"/>
            <a:ext cx="6391679" cy="4795838"/>
          </a:xfrm>
          <a:ln>
            <a:solidFill>
              <a:schemeClr val="tx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Tracer Study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STP614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151" y="2889249"/>
            <a:ext cx="4260850" cy="3238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Content Placeholder 5" descr="STP614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0526" y="1308100"/>
            <a:ext cx="4148424" cy="3112667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+mj-lt"/>
              </a:rPr>
              <a:t>Tenmile Creek Superfund Background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+mj-lt"/>
              </a:rPr>
              <a:t>Adit Discharge Source </a:t>
            </a:r>
            <a:r>
              <a:rPr lang="en-US" sz="3200" dirty="0">
                <a:latin typeface="+mj-lt"/>
              </a:rPr>
              <a:t>C</a:t>
            </a:r>
            <a:r>
              <a:rPr lang="en-US" sz="3200" dirty="0" smtClean="0">
                <a:latin typeface="+mj-lt"/>
              </a:rPr>
              <a:t>ontrol Program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+mj-lt"/>
              </a:rPr>
              <a:t>Susie/Upper Valley Forge and Lee Mountain Source Control Findings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+mj-lt"/>
              </a:rPr>
              <a:t>Upcoming Work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Tracer Results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70025"/>
            <a:ext cx="8343900" cy="4795838"/>
          </a:xfrm>
        </p:spPr>
        <p:txBody>
          <a:bodyPr/>
          <a:lstStyle/>
          <a:p>
            <a:r>
              <a:rPr lang="en-US" dirty="0" smtClean="0"/>
              <a:t>Dye tracer detected at mouth of Moore’s Spring Creek</a:t>
            </a:r>
          </a:p>
          <a:p>
            <a:pPr lvl="1"/>
            <a:r>
              <a:rPr lang="en-US" dirty="0" smtClean="0"/>
              <a:t>Expected</a:t>
            </a:r>
          </a:p>
          <a:p>
            <a:r>
              <a:rPr lang="en-US" dirty="0" smtClean="0"/>
              <a:t>No detections in Susie adit, springs, or groundwater wells</a:t>
            </a:r>
          </a:p>
          <a:p>
            <a:pPr lvl="1"/>
            <a:r>
              <a:rPr lang="en-US" dirty="0" smtClean="0"/>
              <a:t>Travel time?</a:t>
            </a:r>
          </a:p>
          <a:p>
            <a:pPr lvl="1"/>
            <a:r>
              <a:rPr lang="en-US" dirty="0" smtClean="0"/>
              <a:t>Insufficient tracer mass?</a:t>
            </a:r>
          </a:p>
          <a:p>
            <a:pPr lvl="1"/>
            <a:r>
              <a:rPr lang="en-US" dirty="0" smtClean="0"/>
              <a:t>No connection?</a:t>
            </a:r>
          </a:p>
          <a:p>
            <a:r>
              <a:rPr lang="en-US" dirty="0" smtClean="0"/>
              <a:t>Still sampling once per month</a:t>
            </a:r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346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Susie -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Bulkhead </a:t>
            </a:r>
            <a:r>
              <a:rPr lang="en-US" dirty="0" smtClean="0">
                <a:latin typeface="+mj-lt"/>
              </a:rPr>
              <a:t>evaluation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+mj-lt"/>
              </a:rPr>
              <a:t>Would </a:t>
            </a:r>
            <a:r>
              <a:rPr lang="en-US" dirty="0">
                <a:latin typeface="+mj-lt"/>
              </a:rPr>
              <a:t>the water </a:t>
            </a:r>
            <a:r>
              <a:rPr lang="en-US" dirty="0" smtClean="0">
                <a:latin typeface="+mj-lt"/>
              </a:rPr>
              <a:t>discharge somewhere </a:t>
            </a:r>
            <a:r>
              <a:rPr lang="en-US" dirty="0">
                <a:latin typeface="+mj-lt"/>
              </a:rPr>
              <a:t>else?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j-lt"/>
              </a:rPr>
              <a:t>Any other unmapped connected </a:t>
            </a:r>
            <a:r>
              <a:rPr lang="en-US" dirty="0" smtClean="0">
                <a:latin typeface="+mj-lt"/>
              </a:rPr>
              <a:t>workings?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Stability and safety going underground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Safety of Rimini residents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40" name="Picture 3" descr="Q:\Tenmile Design\Susie Adit\Susie Photos\Susie Mine January 2010 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3263" y="1749425"/>
            <a:ext cx="4344987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43613" y="5926138"/>
            <a:ext cx="12842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Ceiling Void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900"/>
            <a:ext cx="4386263" cy="1257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Lee Mountain Adit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559" y="1362075"/>
            <a:ext cx="4261104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2-8 </a:t>
            </a:r>
            <a:r>
              <a:rPr lang="en-US" sz="2400" dirty="0" err="1" smtClean="0">
                <a:latin typeface="+mj-lt"/>
              </a:rPr>
              <a:t>gpm</a:t>
            </a:r>
            <a:endParaRPr lang="en-US" sz="24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pH &lt;3 (2.5-3)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As ~ 25-30 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Fe ~ 250 mg/L (dissolved)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Al ~ 20 mg/L (dissolved)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latin typeface="+mj-lt"/>
              </a:rPr>
              <a:t>Cd</a:t>
            </a:r>
            <a:r>
              <a:rPr lang="en-US" sz="2400" dirty="0" smtClean="0">
                <a:latin typeface="+mj-lt"/>
              </a:rPr>
              <a:t> ~ 0.5-1 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Zn ~ 50-80 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latin typeface="+mj-lt"/>
              </a:rPr>
              <a:t>Pb</a:t>
            </a:r>
            <a:r>
              <a:rPr lang="en-US" sz="2400" dirty="0" smtClean="0">
                <a:latin typeface="+mj-lt"/>
              </a:rPr>
              <a:t> ~ 0.3-0.6 </a:t>
            </a:r>
            <a:r>
              <a:rPr lang="en-US" sz="2400" dirty="0" smtClean="0">
                <a:latin typeface="+mj-lt"/>
              </a:rPr>
              <a:t>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Orders of magnitude above standards</a:t>
            </a:r>
            <a:endParaRPr lang="en-US" sz="2400" dirty="0">
              <a:latin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5972175"/>
            <a:ext cx="23288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Adit reopening in 2005</a:t>
            </a:r>
          </a:p>
        </p:txBody>
      </p:sp>
      <p:pic>
        <p:nvPicPr>
          <p:cNvPr id="16389" name="Picture 2" descr="DSCN08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259138"/>
            <a:ext cx="4038600" cy="302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3" descr="MVC-516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4038600" cy="3030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Lee Mountain – Waste Piles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435" name="Picture 2" descr="C:\Documents and Settings\frandsenak\Desktop\Source Control\2010\Report Sections_Presentations\Summary Report\Historic Rimini Picture9.jpg"/>
          <p:cNvPicPr>
            <a:picLocks noChangeAspect="1" noChangeArrowheads="1"/>
          </p:cNvPicPr>
          <p:nvPr/>
        </p:nvPicPr>
        <p:blipFill rotWithShape="1">
          <a:blip r:embed="rId2"/>
          <a:srcRect l="7186" t="6645" r="10043" b="8722"/>
          <a:stretch/>
        </p:blipFill>
        <p:spPr bwMode="auto">
          <a:xfrm>
            <a:off x="1020953" y="1058141"/>
            <a:ext cx="6862283" cy="5153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>
          <a:xfrm>
            <a:off x="2381250" y="3076575"/>
            <a:ext cx="1047750" cy="504825"/>
          </a:xfrm>
          <a:prstGeom prst="wedgeRoundRectCallout">
            <a:avLst>
              <a:gd name="adj1" fmla="val 114432"/>
              <a:gd name="adj2" fmla="val 120032"/>
              <a:gd name="adj3" fmla="val 16667"/>
            </a:avLst>
          </a:prstGeom>
          <a:solidFill>
            <a:srgbClr val="FFC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09550" y="177800"/>
            <a:ext cx="4540250" cy="1417638"/>
          </a:xfrm>
        </p:spPr>
        <p:txBody>
          <a:bodyPr/>
          <a:lstStyle/>
          <a:p>
            <a:pPr eaLnBrk="1" hangingPunct="1"/>
            <a:r>
              <a:rPr lang="en-US" sz="3600" dirty="0" smtClean="0"/>
              <a:t>Lee Mountain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20116" y="1447800"/>
            <a:ext cx="3272484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Waste removals occurred incrementally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Waste Removals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363" name="Picture 2" descr="Q:\Tenmile Fieldwork 2003\Photos\Lee Mtn\DCP_10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800" y="330201"/>
            <a:ext cx="4070350" cy="598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03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2010 Lee Mountain Discharge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Q:\Tenmile Design\Source Control\2011\2010 Adit Discharge Source Control Summary Report\Figures\Fig11_LeeMt_precip.jpg"/>
          <p:cNvPicPr>
            <a:picLocks noChangeAspect="1" noChangeArrowheads="1"/>
          </p:cNvPicPr>
          <p:nvPr/>
        </p:nvPicPr>
        <p:blipFill>
          <a:blip r:embed="rId2"/>
          <a:srcRect l="7981" t="16176" r="7476" b="17484"/>
          <a:stretch>
            <a:fillRect/>
          </a:stretch>
        </p:blipFill>
        <p:spPr bwMode="auto">
          <a:xfrm>
            <a:off x="304800" y="965200"/>
            <a:ext cx="8509000" cy="5156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65400" y="2603500"/>
            <a:ext cx="58913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Increased flows after precipitation events</a:t>
            </a:r>
          </a:p>
          <a:p>
            <a:r>
              <a:rPr lang="en-US" dirty="0" smtClean="0"/>
              <a:t>Unusually high flow observed prior to regular monitoring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0900"/>
          </a:xfrm>
        </p:spPr>
        <p:txBody>
          <a:bodyPr/>
          <a:lstStyle/>
          <a:p>
            <a:r>
              <a:rPr lang="en-US" dirty="0" smtClean="0"/>
              <a:t>Lee Mountain Cross Section - 1918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Documents and Settings\frandsenak\Desktop\EPA Hard Rock 2012\Lee Mt 700 Level(3).TIF"/>
          <p:cNvPicPr>
            <a:picLocks noChangeAspect="1" noChangeArrowheads="1"/>
          </p:cNvPicPr>
          <p:nvPr/>
        </p:nvPicPr>
        <p:blipFill>
          <a:blip r:embed="rId2"/>
          <a:srcRect l="1912" r="4077" b="6638"/>
          <a:stretch>
            <a:fillRect/>
          </a:stretch>
        </p:blipFill>
        <p:spPr bwMode="auto">
          <a:xfrm>
            <a:off x="433136" y="1041400"/>
            <a:ext cx="8357256" cy="5227053"/>
          </a:xfrm>
          <a:prstGeom prst="rect">
            <a:avLst/>
          </a:prstGeom>
          <a:noFill/>
        </p:spPr>
      </p:pic>
      <p:sp>
        <p:nvSpPr>
          <p:cNvPr id="11" name="Rounded Rectangular Callout 10"/>
          <p:cNvSpPr/>
          <p:nvPr/>
        </p:nvSpPr>
        <p:spPr>
          <a:xfrm>
            <a:off x="7964905" y="4511842"/>
            <a:ext cx="709863" cy="397042"/>
          </a:xfrm>
          <a:prstGeom prst="wedgeRoundRectCallout">
            <a:avLst>
              <a:gd name="adj1" fmla="val -40034"/>
              <a:gd name="adj2" fmla="val 14257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700-Level Workings and Reconnaissance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Q:\Tenmile Design\Source Control\2011\2010 Adit Discharge Source Control Summary Report\Figures\Fig14_LeeMountainUnderground_11x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55096"/>
            <a:ext cx="8572500" cy="5250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00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2010 Reconnaissance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7411" name="Picture 3" descr="Reduced1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04800"/>
            <a:ext cx="240982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2" name="Picture 4" descr="Reduced374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901700"/>
            <a:ext cx="41148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3" name="Picture 2" descr="Reduced14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657600"/>
            <a:ext cx="41148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3700" y="3989387"/>
            <a:ext cx="44069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3399"/>
                </a:solidFill>
                <a:latin typeface="+mj-lt"/>
                <a:cs typeface="+mn-cs"/>
              </a:rPr>
              <a:t>Adits </a:t>
            </a:r>
            <a:r>
              <a:rPr lang="en-US" sz="2000" dirty="0">
                <a:solidFill>
                  <a:srgbClr val="003399"/>
                </a:solidFill>
                <a:latin typeface="+mj-lt"/>
                <a:cs typeface="+mn-cs"/>
              </a:rPr>
              <a:t>and shafts and waste rock farther up </a:t>
            </a:r>
            <a:r>
              <a:rPr lang="en-US" sz="2000" dirty="0" smtClean="0">
                <a:solidFill>
                  <a:srgbClr val="003399"/>
                </a:solidFill>
                <a:latin typeface="+mj-lt"/>
                <a:cs typeface="+mn-cs"/>
              </a:rPr>
              <a:t>very steep hill</a:t>
            </a:r>
            <a:endParaRPr lang="en-US" sz="2000" dirty="0">
              <a:solidFill>
                <a:srgbClr val="003399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  <a:cs typeface="+mn-cs"/>
              </a:rPr>
              <a:t>Previously unknown discharging adit – “</a:t>
            </a:r>
            <a:r>
              <a:rPr lang="en-US" sz="2000" dirty="0" err="1">
                <a:solidFill>
                  <a:srgbClr val="003399"/>
                </a:solidFill>
                <a:latin typeface="+mj-lt"/>
                <a:cs typeface="+mn-cs"/>
              </a:rPr>
              <a:t>Caplice</a:t>
            </a:r>
            <a:r>
              <a:rPr lang="en-US" sz="2000" dirty="0">
                <a:solidFill>
                  <a:srgbClr val="003399"/>
                </a:solidFill>
                <a:latin typeface="+mj-lt"/>
                <a:cs typeface="+mn-cs"/>
              </a:rPr>
              <a:t>” mine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  <a:cs typeface="+mn-cs"/>
              </a:rPr>
              <a:t>Shaft with snow inside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  <a:cs typeface="+mn-cs"/>
              </a:rPr>
              <a:t>Deep exploration trenches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  <a:cs typeface="+mn-cs"/>
              </a:rPr>
              <a:t>Minimal connection with nearest creek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2011 </a:t>
            </a:r>
            <a:r>
              <a:rPr lang="en-US" sz="3600" dirty="0" smtClean="0"/>
              <a:t>Flow Measurements</a:t>
            </a:r>
            <a:endParaRPr lang="en-US" sz="3600" dirty="0"/>
          </a:p>
        </p:txBody>
      </p:sp>
      <p:pic>
        <p:nvPicPr>
          <p:cNvPr id="21506" name="Picture 2" descr="C:\Users\Angela\Desktop\Favorite Pics\TenmileFlooding~700cfs 6-7-11 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5762" y="1460500"/>
            <a:ext cx="5317799" cy="3987433"/>
          </a:xfrm>
          <a:noFill/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854700" y="1600201"/>
            <a:ext cx="3054522" cy="4114800"/>
          </a:xfrm>
        </p:spPr>
        <p:txBody>
          <a:bodyPr/>
          <a:lstStyle/>
          <a:p>
            <a:r>
              <a:rPr lang="en-US" dirty="0" smtClean="0"/>
              <a:t>Install continuous recorder prior to spring runoff to capture the peak and to determine flow variation</a:t>
            </a:r>
          </a:p>
          <a:p>
            <a:r>
              <a:rPr lang="en-US" dirty="0" smtClean="0"/>
              <a:t>Tenmile Creek reached over 600 </a:t>
            </a:r>
            <a:r>
              <a:rPr lang="en-US" dirty="0" err="1" smtClean="0"/>
              <a:t>cfs</a:t>
            </a:r>
            <a:r>
              <a:rPr lang="en-US" dirty="0" smtClean="0"/>
              <a:t> on June 7, 2011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</p:spPr>
        <p:txBody>
          <a:bodyPr/>
          <a:lstStyle/>
          <a:p>
            <a:r>
              <a:rPr lang="en-US" sz="3600" dirty="0" smtClean="0"/>
              <a:t>Site Background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\\Hlnfedsvr1\gis1\Users\GordonA\Tenmile_Dropbox\Presentation_Graphics\Angela\TenmileLocation_GeneralOverview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901700"/>
            <a:ext cx="8242300" cy="539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76800" y="1685925"/>
            <a:ext cx="3556000" cy="2543175"/>
          </a:xfr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Over 150 abandoned mines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About 40 discharging adits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Primarily gold, lead, and zinc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70-80 percent of the municipal water supply for Helena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EPA –Fund Lead – no PRPs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Cutthroat Flume </a:t>
            </a:r>
            <a:r>
              <a:rPr lang="en-US" dirty="0" smtClean="0"/>
              <a:t>and Stage Recorder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Q:\Tenmile Design\Source Control\2011\Photos\Lee Mtn Monitoring\IMG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700" y="1073421"/>
            <a:ext cx="5362394" cy="51876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Lee Mountain Discharge - 2011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74700" y="1028700"/>
            <a:ext cx="7721599" cy="5292725"/>
            <a:chOff x="1781175" y="1117600"/>
            <a:chExt cx="5783263" cy="441642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4363" y="1117600"/>
              <a:ext cx="5349875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81175" y="2058988"/>
              <a:ext cx="5783263" cy="347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extBox 9"/>
          <p:cNvSpPr txBox="1"/>
          <p:nvPr/>
        </p:nvSpPr>
        <p:spPr>
          <a:xfrm>
            <a:off x="3676650" y="1866900"/>
            <a:ext cx="42005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Confirmed flows increase after precipitation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Daily snowmelt signature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Lee Mountain -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Bulkhead ruled out due to interconnected workings and adits higher on the mountainside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Can we </a:t>
            </a:r>
            <a:r>
              <a:rPr lang="en-US" dirty="0" smtClean="0">
                <a:latin typeface="+mj-lt"/>
              </a:rPr>
              <a:t>drill horizontal wells to dewater </a:t>
            </a:r>
            <a:r>
              <a:rPr lang="en-US" dirty="0" smtClean="0">
                <a:latin typeface="+mj-lt"/>
              </a:rPr>
              <a:t>the mountain </a:t>
            </a:r>
            <a:r>
              <a:rPr lang="en-US" dirty="0" smtClean="0">
                <a:latin typeface="+mj-lt"/>
              </a:rPr>
              <a:t>away from the </a:t>
            </a:r>
            <a:r>
              <a:rPr lang="en-US" dirty="0" smtClean="0">
                <a:latin typeface="+mj-lt"/>
              </a:rPr>
              <a:t>mine workings?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Upcoming Work and Tough Questions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Scoping </a:t>
            </a:r>
            <a:r>
              <a:rPr lang="en-US" dirty="0">
                <a:latin typeface="+mj-lt"/>
              </a:rPr>
              <a:t>for </a:t>
            </a:r>
            <a:r>
              <a:rPr lang="en-US" dirty="0" smtClean="0">
                <a:latin typeface="+mj-lt"/>
              </a:rPr>
              <a:t>bulkhead </a:t>
            </a:r>
            <a:r>
              <a:rPr lang="en-US" dirty="0" smtClean="0">
                <a:latin typeface="+mj-lt"/>
              </a:rPr>
              <a:t>feasibility (Susie) </a:t>
            </a:r>
            <a:r>
              <a:rPr lang="en-US" dirty="0">
                <a:latin typeface="+mj-lt"/>
              </a:rPr>
              <a:t>and </a:t>
            </a:r>
            <a:r>
              <a:rPr lang="en-US" dirty="0" smtClean="0">
                <a:latin typeface="+mj-lt"/>
              </a:rPr>
              <a:t>horizontal drilling (Lee Mountain)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Red Water adit investigation</a:t>
            </a:r>
            <a:endParaRPr lang="en-US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Evaluate </a:t>
            </a:r>
            <a:r>
              <a:rPr lang="en-US" dirty="0" smtClean="0">
                <a:latin typeface="+mj-lt"/>
              </a:rPr>
              <a:t>further source control costs </a:t>
            </a:r>
            <a:r>
              <a:rPr lang="en-US" dirty="0" smtClean="0">
                <a:latin typeface="+mj-lt"/>
              </a:rPr>
              <a:t>versus long-term water treatment costs – is it worth chasing these source control </a:t>
            </a:r>
            <a:r>
              <a:rPr lang="en-US" dirty="0" smtClean="0">
                <a:latin typeface="+mj-lt"/>
              </a:rPr>
              <a:t>measures for these two adits?</a:t>
            </a:r>
            <a:endParaRPr lang="en-US" dirty="0" smtClean="0">
              <a:latin typeface="+mj-lt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Good access and existing infrastructure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Success of source control </a:t>
            </a:r>
            <a:r>
              <a:rPr lang="en-US" dirty="0" smtClean="0">
                <a:latin typeface="+mj-lt"/>
              </a:rPr>
              <a:t>uncertain – if 75% reduction is achieved, are we still killing fish? Will we still need treatment?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+mj-lt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Each mine site is unique!!</a:t>
            </a:r>
            <a:endParaRPr lang="en-US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962026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Tenmile Creek in Rimini</a:t>
            </a:r>
          </a:p>
        </p:txBody>
      </p:sp>
      <p:pic>
        <p:nvPicPr>
          <p:cNvPr id="4099" name="Picture 2" descr="Q:\Tenmile Fieldwork 2005\Tenmile Photos 2005\Adit Opening and Wastewater Photos\DSCN0866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711200" y="1011379"/>
            <a:ext cx="7848600" cy="5098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1200" y="3983038"/>
            <a:ext cx="3733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Low </a:t>
            </a:r>
            <a:r>
              <a:rPr lang="en-US" sz="2400" b="1" dirty="0" smtClean="0">
                <a:solidFill>
                  <a:srgbClr val="003399"/>
                </a:solidFill>
                <a:latin typeface="+mj-lt"/>
              </a:rPr>
              <a:t>flows due to city water diversions</a:t>
            </a:r>
            <a:endParaRPr lang="en-US" sz="2400" b="1" dirty="0">
              <a:solidFill>
                <a:srgbClr val="003399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Elevated Arsenic Cadmium, Lead, and Zinc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of Decision (2002)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080000" y="1447800"/>
            <a:ext cx="3810000" cy="480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Overall Goals of Selected Remedy: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Protect watershed which serves City of Helena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Remove mine wastes from 70 abandoned sites to repository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Remove contaminated residential yard soils to repository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Adit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discharge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control 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treatment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Q:\Tenmile Design\Source Control\2011\Photos\2011-08-15\101_0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3479800"/>
            <a:ext cx="3505200" cy="2833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6" descr="S503016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1087583"/>
            <a:ext cx="3403612" cy="2773217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 smtClean="0"/>
              <a:t>Tenmile</a:t>
            </a:r>
            <a:r>
              <a:rPr lang="en-US" sz="3600" dirty="0" smtClean="0"/>
              <a:t> ROD Requirements for </a:t>
            </a:r>
            <a:r>
              <a:rPr lang="en-US" sz="3600" dirty="0" err="1" smtClean="0"/>
              <a:t>Adit</a:t>
            </a:r>
            <a:r>
              <a:rPr lang="en-US" sz="3600" dirty="0" smtClean="0"/>
              <a:t> Discharge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“Four-Phase” Source Control Program to reduce contaminant loading from discharging adits to the watershed.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Three adit discharges qualify as “Principle-Threat Wastes” 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Lee Mountain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Susie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Red Water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latin typeface="+mj-lt"/>
              </a:rPr>
              <a:t>“…source materials considered to be highly toxic or highly mobile that generally cannot be contained in a reliable manner or that would present a significant risk to human health or the environment should exposure occur”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Expectation of treatment under the NCP</a:t>
            </a:r>
            <a:endParaRPr lang="en-US" sz="240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8100" y="2882900"/>
            <a:ext cx="290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three account for 70-80% of metals loading from adit discharge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Hlnfedsvr1\gis1\Users\GordonA\Tenmile_Dropbox\Presentation_Graphics\UpperTenmile_Mines_C_thru_E_150dpi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73957"/>
          </a:xfrm>
          <a:prstGeom prst="rect">
            <a:avLst/>
          </a:prstGeom>
          <a:noFill/>
        </p:spPr>
      </p:pic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712912" y="1762125"/>
            <a:ext cx="3048000" cy="923925"/>
            <a:chOff x="1371600" y="2209800"/>
            <a:chExt cx="3048000" cy="923330"/>
          </a:xfrm>
        </p:grpSpPr>
        <p:sp>
          <p:nvSpPr>
            <p:cNvPr id="7" name="TextBox 6"/>
            <p:cNvSpPr txBox="1"/>
            <p:nvPr/>
          </p:nvSpPr>
          <p:spPr>
            <a:xfrm>
              <a:off x="1371600" y="2209800"/>
              <a:ext cx="1484313" cy="923330"/>
            </a:xfrm>
            <a:prstGeom prst="rect">
              <a:avLst/>
            </a:prstGeom>
            <a:solidFill>
              <a:schemeClr val="tx1">
                <a:alpha val="81000"/>
              </a:schemeClr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cs typeface="+mn-cs"/>
                </a:rPr>
                <a:t>City of Helena Water  Intake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438400" y="2895158"/>
              <a:ext cx="1981200" cy="158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 rot="20331167">
            <a:off x="3541270" y="1723714"/>
            <a:ext cx="1295400" cy="538852"/>
          </a:xfrm>
          <a:prstGeom prst="ellipse">
            <a:avLst/>
          </a:prstGeom>
          <a:solidFill>
            <a:srgbClr val="FFC00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C00000"/>
                </a:solidFill>
              </a:rPr>
              <a:t>Lee Mt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376439">
            <a:off x="4705030" y="2992998"/>
            <a:ext cx="1445654" cy="675869"/>
          </a:xfrm>
          <a:prstGeom prst="ellipse">
            <a:avLst/>
          </a:prstGeom>
          <a:solidFill>
            <a:srgbClr val="FFC00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C00000"/>
                </a:solidFill>
              </a:rPr>
              <a:t>Red Water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20841583">
            <a:off x="4492700" y="723457"/>
            <a:ext cx="1383661" cy="538852"/>
          </a:xfrm>
          <a:prstGeom prst="ellipse">
            <a:avLst/>
          </a:prstGeom>
          <a:solidFill>
            <a:srgbClr val="FFC00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C00000"/>
                </a:solidFill>
              </a:rPr>
              <a:t>Susie</a:t>
            </a:r>
            <a:endParaRPr lang="en-US" i="1" dirty="0">
              <a:solidFill>
                <a:srgbClr val="C00000"/>
              </a:solidFill>
            </a:endParaRPr>
          </a:p>
        </p:txBody>
      </p: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1917700" y="785812"/>
            <a:ext cx="2324100" cy="369888"/>
            <a:chOff x="1524000" y="1752600"/>
            <a:chExt cx="2850554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1524000" y="1752600"/>
              <a:ext cx="965761" cy="369332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cs typeface="+mn-cs"/>
                </a:rPr>
                <a:t>Rimini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536492" y="1995123"/>
              <a:ext cx="1838062" cy="2536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787" t="11542" r="2942" b="1527"/>
          <a:stretch>
            <a:fillRect/>
          </a:stretch>
        </p:blipFill>
        <p:spPr bwMode="auto">
          <a:xfrm>
            <a:off x="215900" y="800100"/>
            <a:ext cx="86995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0300"/>
          </a:xfrm>
        </p:spPr>
        <p:txBody>
          <a:bodyPr/>
          <a:lstStyle/>
          <a:p>
            <a:r>
              <a:rPr lang="en-US" dirty="0" smtClean="0"/>
              <a:t>Site Wide Mass Load Ranking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23900" y="4711700"/>
            <a:ext cx="2006600" cy="7366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Source Control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925"/>
            <a:ext cx="8229600" cy="479583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</a:rPr>
              <a:t>Phase 1 –  Initial Design Investigations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latin typeface="+mj-lt"/>
              </a:rPr>
              <a:t>Site Prioritization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latin typeface="+mj-lt"/>
              </a:rPr>
              <a:t>Figure </a:t>
            </a:r>
            <a:r>
              <a:rPr lang="en-US" sz="2000" dirty="0" smtClean="0">
                <a:latin typeface="+mj-lt"/>
              </a:rPr>
              <a:t>out the unique hydrology/geochemistry of the mine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latin typeface="+mj-lt"/>
              </a:rPr>
              <a:t>Tracers, historic workings maps, flow measurements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</a:rPr>
              <a:t>Phase 2 – Source Control and Flow Reduction Design Studies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latin typeface="+mj-lt"/>
              </a:rPr>
              <a:t>Pilot scale - regrading, rerouting drainages, plugging, grouting, flooding, dewatering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</a:rPr>
              <a:t>Phase 3 – Source Control and Flow Reduction Implementation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latin typeface="+mj-lt"/>
              </a:rPr>
              <a:t>Implement full scale if successful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</a:rPr>
              <a:t>Phase 4 – Design and Construction of Treatment Facilities – Passive or Active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FT_FRM_Presentation-Basic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CDM LF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work Dark">
  <a:themeElements>
    <a:clrScheme name="Zesty">
      <a:dk1>
        <a:sysClr val="windowText" lastClr="000000"/>
      </a:dk1>
      <a:lt1>
        <a:sysClr val="window" lastClr="FFFFFF"/>
      </a:lt1>
      <a:dk2>
        <a:srgbClr val="00539B"/>
      </a:dk2>
      <a:lt2>
        <a:srgbClr val="00929F"/>
      </a:lt2>
      <a:accent1>
        <a:srgbClr val="00BCE4"/>
      </a:accent1>
      <a:accent2>
        <a:srgbClr val="F47B20"/>
      </a:accent2>
      <a:accent3>
        <a:srgbClr val="FFD457"/>
      </a:accent3>
      <a:accent4>
        <a:srgbClr val="C2E1F6"/>
      </a:accent4>
      <a:accent5>
        <a:srgbClr val="000000"/>
      </a:accent5>
      <a:accent6>
        <a:srgbClr val="333333"/>
      </a:accent6>
      <a:hlink>
        <a:srgbClr val="594331"/>
      </a:hlink>
      <a:folHlink>
        <a:srgbClr val="777777"/>
      </a:folHlink>
    </a:clrScheme>
    <a:fontScheme name="LFT Presentatio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4C7DDF731A7245BD9C9D6BB8130A5F" ma:contentTypeVersion="6" ma:contentTypeDescription="Create a new document." ma:contentTypeScope="" ma:versionID="18a35025eef8fc3423081b5ce7085327">
  <xsd:schema xmlns:xsd="http://www.w3.org/2001/XMLSchema" xmlns:xs="http://www.w3.org/2001/XMLSchema" xmlns:p="http://schemas.microsoft.com/office/2006/metadata/properties" xmlns:ns2="e82d9c9c-0106-4092-b4b0-0a0a115e3169" targetNamespace="http://schemas.microsoft.com/office/2006/metadata/properties" ma:root="true" ma:fieldsID="49a9e9858634b921b0e61c881ba2b417" ns2:_="">
    <xsd:import namespace="e82d9c9c-0106-4092-b4b0-0a0a115e3169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Design_x0020_Theme" minOccurs="0"/>
                <xsd:element ref="ns2:Size" minOccurs="0"/>
                <xsd:element ref="ns2:Orientation" minOccurs="0"/>
                <xsd:element ref="ns2:Produ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d9c9c-0106-4092-b4b0-0a0a115e3169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" nillable="true" ma:displayName="Document Type" ma:format="RadioButtons" ma:internalName="Document_x0020_Type">
      <xsd:simpleType>
        <xsd:restriction base="dms:Choice">
          <xsd:enumeration value="InDesign"/>
          <xsd:enumeration value="Word"/>
          <xsd:enumeration value="PowerPoint"/>
          <xsd:enumeration value="Other"/>
        </xsd:restriction>
      </xsd:simpleType>
    </xsd:element>
    <xsd:element name="Design_x0020_Theme" ma:index="2" nillable="true" ma:displayName="Design Theme" ma:format="RadioButtons" ma:internalName="Design_x0020_Theme">
      <xsd:simpleType>
        <xsd:restriction base="dms:Choice">
          <xsd:enumeration value="Foundation"/>
          <xsd:enumeration value="Framework"/>
          <xsd:enumeration value="Focus"/>
          <xsd:enumeration value="N/A"/>
        </xsd:restriction>
      </xsd:simpleType>
    </xsd:element>
    <xsd:element name="Size" ma:index="3" nillable="true" ma:displayName="Size" ma:format="RadioButtons" ma:internalName="Size">
      <xsd:simpleType>
        <xsd:restriction base="dms:Choice">
          <xsd:enumeration value="US Letter"/>
          <xsd:enumeration value="A4"/>
          <xsd:enumeration value="Binder"/>
          <xsd:enumeration value="Other"/>
        </xsd:restriction>
      </xsd:simpleType>
    </xsd:element>
    <xsd:element name="Orientation" ma:index="4" nillable="true" ma:displayName="Orientation" ma:default="Portrait" ma:format="RadioButtons" ma:internalName="Orientation">
      <xsd:simpleType>
        <xsd:restriction base="dms:Choice">
          <xsd:enumeration value="Portrait"/>
          <xsd:enumeration value="Landscape"/>
        </xsd:restriction>
      </xsd:simpleType>
    </xsd:element>
    <xsd:element name="Product" ma:index="5" nillable="true" ma:displayName="Product" ma:format="RadioButtons" ma:internalName="Product">
      <xsd:simpleType>
        <xsd:restriction base="dms:Choice">
          <xsd:enumeration value="Covers"/>
          <xsd:enumeration value="Tabs"/>
          <xsd:enumeration value="CDs"/>
          <xsd:enumeration value="Brochures"/>
          <xsd:enumeration value="Leave-behinds"/>
          <xsd:enumeration value="PPT Presentations"/>
          <xsd:enumeration value="Exhibit Booth"/>
          <xsd:enumeration value="Fact Sheet"/>
          <xsd:enumeration value="Ads"/>
          <xsd:enumeration value="SPI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ientation xmlns="e82d9c9c-0106-4092-b4b0-0a0a115e3169">Landscape</Orientation>
    <Size xmlns="e82d9c9c-0106-4092-b4b0-0a0a115e3169">Other</Size>
    <Product xmlns="e82d9c9c-0106-4092-b4b0-0a0a115e3169">PPT Presentations</Product>
    <Design_x0020_Theme xmlns="e82d9c9c-0106-4092-b4b0-0a0a115e3169">Framework</Design_x0020_Theme>
    <Document_x0020_Type xmlns="e82d9c9c-0106-4092-b4b0-0a0a115e3169">PowerPoint</Document_x0020_Type>
  </documentManagement>
</p:properties>
</file>

<file path=customXml/itemProps1.xml><?xml version="1.0" encoding="utf-8"?>
<ds:datastoreItem xmlns:ds="http://schemas.openxmlformats.org/officeDocument/2006/customXml" ds:itemID="{38D76EC0-3D2A-4548-B17F-43AC19105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2d9c9c-0106-4092-b4b0-0a0a115e31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553ED3-ACB3-4787-8C1B-B6CAB71B71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4E1659-0771-4DBC-97DF-214814676868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e82d9c9c-0106-4092-b4b0-0a0a115e3169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LFT_FRM_Presentation-Basic</Template>
  <TotalTime>1105</TotalTime>
  <Words>976</Words>
  <Application>Microsoft Office PowerPoint</Application>
  <PresentationFormat>On-screen Show (4:3)</PresentationFormat>
  <Paragraphs>179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LFT_FRM_Presentation-Basic</vt:lpstr>
      <vt:lpstr>Framework Dark</vt:lpstr>
      <vt:lpstr>Slide 1</vt:lpstr>
      <vt:lpstr>Overview</vt:lpstr>
      <vt:lpstr>Site Background</vt:lpstr>
      <vt:lpstr>Tenmile Creek in Rimini</vt:lpstr>
      <vt:lpstr>Record of Decision (2002)</vt:lpstr>
      <vt:lpstr>Tenmile ROD Requirements for Adit Discharge</vt:lpstr>
      <vt:lpstr>Slide 7</vt:lpstr>
      <vt:lpstr>Site Wide Mass Load Ranking</vt:lpstr>
      <vt:lpstr>Source Control Program</vt:lpstr>
      <vt:lpstr>Phase I Design Investigations on the  Susie and Lee Mountain Adits</vt:lpstr>
      <vt:lpstr>Susie Adit</vt:lpstr>
      <vt:lpstr>2010 Susie Discharge</vt:lpstr>
      <vt:lpstr>Historic Mine Workings</vt:lpstr>
      <vt:lpstr>Historic Mine Workings – Plan View</vt:lpstr>
      <vt:lpstr>2010 Site Reconnaissance</vt:lpstr>
      <vt:lpstr>2011 Tracer Study</vt:lpstr>
      <vt:lpstr>2011 Tracer Study</vt:lpstr>
      <vt:lpstr>Tracer Study</vt:lpstr>
      <vt:lpstr>Tracer Study</vt:lpstr>
      <vt:lpstr>Tracer Results</vt:lpstr>
      <vt:lpstr>Susie - Next Steps</vt:lpstr>
      <vt:lpstr>Lee Mountain Adit</vt:lpstr>
      <vt:lpstr>Lee Mountain – Waste Piles</vt:lpstr>
      <vt:lpstr>Lee Mountain</vt:lpstr>
      <vt:lpstr>2010 Lee Mountain Discharge</vt:lpstr>
      <vt:lpstr>Lee Mountain Cross Section - 1918</vt:lpstr>
      <vt:lpstr>700-Level Workings and Reconnaissance</vt:lpstr>
      <vt:lpstr>2010 Reconnaissance</vt:lpstr>
      <vt:lpstr>2011 Flow Measurements</vt:lpstr>
      <vt:lpstr>Cutthroat Flume and Stage Recorder</vt:lpstr>
      <vt:lpstr>Lee Mountain Discharge - 2011</vt:lpstr>
      <vt:lpstr>Lee Mountain - Next Steps</vt:lpstr>
      <vt:lpstr>Upcoming Work and Tough Questions</vt:lpstr>
    </vt:vector>
  </TitlesOfParts>
  <Company>CDM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frandsenak</dc:creator>
  <cp:lastModifiedBy>frandsenak</cp:lastModifiedBy>
  <cp:revision>136</cp:revision>
  <dcterms:created xsi:type="dcterms:W3CDTF">2012-03-22T21:27:12Z</dcterms:created>
  <dcterms:modified xsi:type="dcterms:W3CDTF">2012-03-30T21:32:36Z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4000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0x010100A04C7DDF731A7245BD9C9D6BB8130A5F</vt:lpwstr>
  </property>
  <property fmtid="{D5CDD505-2E9C-101B-9397-08002B2CF9AE}" pid="6" name="_SourceUrl">
    <vt:lpwstr/>
  </property>
  <property fmtid="{D5CDD505-2E9C-101B-9397-08002B2CF9AE}" pid="7" name="TemplateUrl">
    <vt:lpwstr/>
  </property>
</Properties>
</file>