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9" r:id="rId2"/>
    <p:sldId id="307" r:id="rId3"/>
    <p:sldId id="354" r:id="rId4"/>
    <p:sldId id="352" r:id="rId5"/>
    <p:sldId id="355" r:id="rId6"/>
    <p:sldId id="326" r:id="rId7"/>
    <p:sldId id="428" r:id="rId8"/>
    <p:sldId id="415" r:id="rId9"/>
    <p:sldId id="327" r:id="rId10"/>
    <p:sldId id="393" r:id="rId11"/>
    <p:sldId id="429" r:id="rId12"/>
    <p:sldId id="416" r:id="rId13"/>
    <p:sldId id="402" r:id="rId14"/>
    <p:sldId id="427" r:id="rId15"/>
    <p:sldId id="405" r:id="rId16"/>
    <p:sldId id="407" r:id="rId17"/>
    <p:sldId id="423" r:id="rId18"/>
    <p:sldId id="395" r:id="rId19"/>
    <p:sldId id="386" r:id="rId20"/>
    <p:sldId id="387" r:id="rId21"/>
    <p:sldId id="431" r:id="rId22"/>
    <p:sldId id="432" r:id="rId23"/>
    <p:sldId id="433" r:id="rId24"/>
    <p:sldId id="436" r:id="rId25"/>
    <p:sldId id="434" r:id="rId26"/>
    <p:sldId id="435" r:id="rId27"/>
    <p:sldId id="397" r:id="rId28"/>
    <p:sldId id="399" r:id="rId29"/>
    <p:sldId id="400" r:id="rId30"/>
    <p:sldId id="401" r:id="rId31"/>
    <p:sldId id="337" r:id="rId32"/>
    <p:sldId id="382" r:id="rId33"/>
  </p:sldIdLst>
  <p:sldSz cx="9144000" cy="6858000" type="screen4x3"/>
  <p:notesSz cx="9194800" cy="7035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sha" initials="mj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494949"/>
    <a:srgbClr val="3333CC"/>
    <a:srgbClr val="009900"/>
    <a:srgbClr val="0033CC"/>
    <a:srgbClr val="FF0000"/>
    <a:srgbClr val="4D4D4D"/>
    <a:srgbClr val="3E9EC0"/>
    <a:srgbClr val="7ABCD4"/>
    <a:srgbClr val="783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2304" autoAdjust="0"/>
    <p:restoredTop sz="94645" autoAdjust="0"/>
  </p:normalViewPr>
  <p:slideViewPr>
    <p:cSldViewPr snapToGrid="0"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notesViewPr>
    <p:cSldViewPr snapToGrid="0">
      <p:cViewPr varScale="1">
        <p:scale>
          <a:sx n="73" d="100"/>
          <a:sy n="73" d="100"/>
        </p:scale>
        <p:origin x="-1926" y="-90"/>
      </p:cViewPr>
      <p:guideLst>
        <p:guide orient="horz" pos="2217"/>
        <p:guide pos="28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onisha\Documents\GSA\CONFERENCES\EPA%20Hardrock%20conference,%20Denver%202012\Figu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8709677419355E-2"/>
          <c:y val="3.8647434158538455E-2"/>
          <c:w val="0.87903225806451613"/>
          <c:h val="0.81159611732930759"/>
        </c:manualLayout>
      </c:layout>
      <c:barChart>
        <c:barDir val="col"/>
        <c:grouping val="clustered"/>
        <c:varyColors val="0"/>
        <c:ser>
          <c:idx val="0"/>
          <c:order val="0"/>
          <c:tx>
            <c:v>30 cm Cover</c:v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'[Figures.XLS]Fig 5 - Cover Thickness'!$H$24,'[Figures.XLS]Fig 5 - Cover Thickness'!$H$27,'[Figures.XLS]Fig 5 - Cover Thickness'!$H$30,'[Figures.XLS]Fig 5 - Cover Thickness'!$H$33</c:f>
                <c:numCache>
                  <c:formatCode>General</c:formatCode>
                  <c:ptCount val="4"/>
                  <c:pt idx="0">
                    <c:v>0.26</c:v>
                  </c:pt>
                  <c:pt idx="1">
                    <c:v>0.12</c:v>
                  </c:pt>
                  <c:pt idx="2">
                    <c:v>0.14000000000000001</c:v>
                  </c:pt>
                  <c:pt idx="3">
                    <c:v>0.22</c:v>
                  </c:pt>
                </c:numCache>
              </c:numRef>
            </c:plus>
            <c:minus>
              <c:numRef>
                <c:f>'[Figures.XLS]Fig 5 - Cover Thickness'!$H$24,'[Figures.XLS]Fig 5 - Cover Thickness'!$H$27,'[Figures.XLS]Fig 5 - Cover Thickness'!$H$30,'[Figures.XLS]Fig 5 - Cover Thickness'!$H$33</c:f>
                <c:numCache>
                  <c:formatCode>General</c:formatCode>
                  <c:ptCount val="4"/>
                  <c:pt idx="0">
                    <c:v>0.26</c:v>
                  </c:pt>
                  <c:pt idx="1">
                    <c:v>0.12</c:v>
                  </c:pt>
                  <c:pt idx="2">
                    <c:v>0.14000000000000001</c:v>
                  </c:pt>
                  <c:pt idx="3">
                    <c:v>0.22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'[Figures.XLS]Fig 5 - Cover Thickness'!$B$4,'[Figures.XLS]Fig 5 - Cover Thickness'!$B$7,'[Figures.XLS]Fig 5 - Cover Thickness'!$B$10,'[Figures.XLS]Fig 5 - Cover Thickness'!$B$13</c:f>
              <c:numCache>
                <c:formatCode>General</c:formatCode>
                <c:ptCount val="4"/>
                <c:pt idx="0">
                  <c:v>1999</c:v>
                </c:pt>
                <c:pt idx="1">
                  <c:v>2002</c:v>
                </c:pt>
                <c:pt idx="2">
                  <c:v>2005</c:v>
                </c:pt>
                <c:pt idx="3">
                  <c:v>2008</c:v>
                </c:pt>
              </c:numCache>
            </c:numRef>
          </c:cat>
          <c:val>
            <c:numRef>
              <c:f>'[Figures.XLS]Fig 5 - Cover Thickness'!$H$4,'[Figures.XLS]Fig 5 - Cover Thickness'!$H$7,'[Figures.XLS]Fig 5 - Cover Thickness'!$H$10,'[Figures.XLS]Fig 5 - Cover Thickness'!$H$13</c:f>
              <c:numCache>
                <c:formatCode>0%</c:formatCode>
                <c:ptCount val="4"/>
                <c:pt idx="0">
                  <c:v>0.48</c:v>
                </c:pt>
                <c:pt idx="1">
                  <c:v>0.21</c:v>
                </c:pt>
                <c:pt idx="2">
                  <c:v>0.18</c:v>
                </c:pt>
                <c:pt idx="3">
                  <c:v>0.46</c:v>
                </c:pt>
              </c:numCache>
            </c:numRef>
          </c:val>
        </c:ser>
        <c:ser>
          <c:idx val="1"/>
          <c:order val="1"/>
          <c:tx>
            <c:v>60 cm Cover</c:v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'[Figures.XLS]Fig 5 - Cover Thickness'!$H$34,'[Figures.XLS]Fig 5 - Cover Thickness'!$H$37,'[Figures.XLS]Fig 5 - Cover Thickness'!$H$40,'[Figures.XLS]Fig 5 - Cover Thickness'!$H$43</c:f>
                <c:numCache>
                  <c:formatCode>General</c:formatCode>
                  <c:ptCount val="4"/>
                  <c:pt idx="0">
                    <c:v>0.26</c:v>
                  </c:pt>
                  <c:pt idx="1">
                    <c:v>0.12</c:v>
                  </c:pt>
                  <c:pt idx="2">
                    <c:v>0.15</c:v>
                  </c:pt>
                  <c:pt idx="3">
                    <c:v>0.22</c:v>
                  </c:pt>
                </c:numCache>
              </c:numRef>
            </c:plus>
            <c:minus>
              <c:numRef>
                <c:f>'[Figures.XLS]Fig 5 - Cover Thickness'!$H$34,'[Figures.XLS]Fig 5 - Cover Thickness'!$H$37,'[Figures.XLS]Fig 5 - Cover Thickness'!$H$40,'[Figures.XLS]Fig 5 - Cover Thickness'!$H$43</c:f>
                <c:numCache>
                  <c:formatCode>General</c:formatCode>
                  <c:ptCount val="4"/>
                  <c:pt idx="0">
                    <c:v>0.26</c:v>
                  </c:pt>
                  <c:pt idx="1">
                    <c:v>0.12</c:v>
                  </c:pt>
                  <c:pt idx="2">
                    <c:v>0.15</c:v>
                  </c:pt>
                  <c:pt idx="3">
                    <c:v>0.22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'[Figures.XLS]Fig 5 - Cover Thickness'!$H$14,'[Figures.XLS]Fig 5 - Cover Thickness'!$H$17,'[Figures.XLS]Fig 5 - Cover Thickness'!$H$20,'[Figures.XLS]Fig 5 - Cover Thickness'!$H$23</c:f>
              <c:numCache>
                <c:formatCode>0%</c:formatCode>
                <c:ptCount val="4"/>
                <c:pt idx="0">
                  <c:v>0.52</c:v>
                </c:pt>
                <c:pt idx="1">
                  <c:v>0.24</c:v>
                </c:pt>
                <c:pt idx="2">
                  <c:v>0.2</c:v>
                </c:pt>
                <c:pt idx="3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09632"/>
        <c:axId val="80315904"/>
      </c:barChart>
      <c:catAx>
        <c:axId val="8030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1129032258064511"/>
              <c:y val="0.925122955170014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0315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3159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Total Vegetation Groundcover</a:t>
                </a:r>
              </a:p>
            </c:rich>
          </c:tx>
          <c:layout>
            <c:manualLayout>
              <c:xMode val="edge"/>
              <c:yMode val="edge"/>
              <c:x val="1.2903225806451613E-2"/>
              <c:y val="0.2101454232370528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0309632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1891144085077014"/>
          <c:y val="7.5339956337233546E-2"/>
          <c:w val="0.21850663487781158"/>
          <c:h val="0.1487248019231240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0.16862</cdr:x>
      <cdr:y>0.21016</cdr:y>
    </cdr:from>
    <cdr:to>
      <cdr:x>0.19592</cdr:x>
      <cdr:y>0.26066</cdr:y>
    </cdr:to>
    <cdr:sp macro="" textlink="">
      <cdr:nvSpPr>
        <cdr:cNvPr id="102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5786" y="828721"/>
          <a:ext cx="161239" cy="1991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</a:t>
          </a:r>
          <a:endParaRPr lang="en-US" dirty="0"/>
        </a:p>
      </cdr:txBody>
    </cdr:sp>
  </cdr:relSizeAnchor>
  <cdr:relSizeAnchor xmlns:cdr="http://schemas.openxmlformats.org/drawingml/2006/chartDrawing">
    <cdr:from>
      <cdr:x>0.88845</cdr:x>
      <cdr:y>0.27466</cdr:y>
    </cdr:from>
    <cdr:to>
      <cdr:x>0.91575</cdr:x>
      <cdr:y>0.32517</cdr:y>
    </cdr:to>
    <cdr:sp macro="" textlink="">
      <cdr:nvSpPr>
        <cdr:cNvPr id="102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46739" y="1083098"/>
          <a:ext cx="161239" cy="1991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</a:t>
          </a:r>
          <a:endParaRPr lang="en-US" dirty="0"/>
        </a:p>
      </cdr:txBody>
    </cdr:sp>
  </cdr:relSizeAnchor>
  <cdr:relSizeAnchor xmlns:cdr="http://schemas.openxmlformats.org/drawingml/2006/chartDrawing">
    <cdr:from>
      <cdr:x>0.82644</cdr:x>
      <cdr:y>0.24097</cdr:y>
    </cdr:from>
    <cdr:to>
      <cdr:x>0.85374</cdr:x>
      <cdr:y>0.29147</cdr:y>
    </cdr:to>
    <cdr:sp macro="" textlink="">
      <cdr:nvSpPr>
        <cdr:cNvPr id="102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80518" y="950231"/>
          <a:ext cx="161238" cy="1991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</a:t>
          </a:r>
          <a:endParaRPr lang="en-US" dirty="0"/>
        </a:p>
      </cdr:txBody>
    </cdr:sp>
  </cdr:relSizeAnchor>
  <cdr:relSizeAnchor xmlns:cdr="http://schemas.openxmlformats.org/drawingml/2006/chartDrawing">
    <cdr:from>
      <cdr:x>0.66992</cdr:x>
      <cdr:y>0.51781</cdr:y>
    </cdr:from>
    <cdr:to>
      <cdr:x>0.69722</cdr:x>
      <cdr:y>0.56831</cdr:y>
    </cdr:to>
    <cdr:sp macro="" textlink="">
      <cdr:nvSpPr>
        <cdr:cNvPr id="102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56186" y="2041907"/>
          <a:ext cx="161239" cy="1991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</a:t>
          </a:r>
          <a:endParaRPr lang="en-US" dirty="0"/>
        </a:p>
      </cdr:txBody>
    </cdr:sp>
  </cdr:relSizeAnchor>
  <cdr:relSizeAnchor xmlns:cdr="http://schemas.openxmlformats.org/drawingml/2006/chartDrawing">
    <cdr:from>
      <cdr:x>0.60208</cdr:x>
      <cdr:y>0.52757</cdr:y>
    </cdr:from>
    <cdr:to>
      <cdr:x>0.62938</cdr:x>
      <cdr:y>0.57807</cdr:y>
    </cdr:to>
    <cdr:sp macro="" textlink="">
      <cdr:nvSpPr>
        <cdr:cNvPr id="1024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64489" y="2088590"/>
          <a:ext cx="161499" cy="199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</a:t>
          </a:r>
          <a:endParaRPr lang="en-US" dirty="0"/>
        </a:p>
      </cdr:txBody>
    </cdr:sp>
  </cdr:relSizeAnchor>
  <cdr:relSizeAnchor xmlns:cdr="http://schemas.openxmlformats.org/drawingml/2006/chartDrawing">
    <cdr:from>
      <cdr:x>0.449</cdr:x>
      <cdr:y>0.51781</cdr:y>
    </cdr:from>
    <cdr:to>
      <cdr:x>0.47631</cdr:x>
      <cdr:y>0.56831</cdr:y>
    </cdr:to>
    <cdr:sp macro="" textlink="">
      <cdr:nvSpPr>
        <cdr:cNvPr id="1024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51585" y="2041907"/>
          <a:ext cx="161238" cy="1991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</a:t>
          </a:r>
          <a:endParaRPr lang="en-US" dirty="0"/>
        </a:p>
      </cdr:txBody>
    </cdr:sp>
  </cdr:relSizeAnchor>
  <cdr:relSizeAnchor xmlns:cdr="http://schemas.openxmlformats.org/drawingml/2006/chartDrawing">
    <cdr:from>
      <cdr:x>0.38169</cdr:x>
      <cdr:y>0.52757</cdr:y>
    </cdr:from>
    <cdr:to>
      <cdr:x>0.40899</cdr:x>
      <cdr:y>0.57807</cdr:y>
    </cdr:to>
    <cdr:sp macro="" textlink="">
      <cdr:nvSpPr>
        <cdr:cNvPr id="10247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60860" y="2088590"/>
          <a:ext cx="161498" cy="199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</a:t>
          </a:r>
          <a:endParaRPr lang="en-US" dirty="0"/>
        </a:p>
      </cdr:txBody>
    </cdr:sp>
  </cdr:relSizeAnchor>
  <cdr:relSizeAnchor xmlns:cdr="http://schemas.openxmlformats.org/drawingml/2006/chartDrawing">
    <cdr:from>
      <cdr:x>0.22527</cdr:x>
      <cdr:y>0.16146</cdr:y>
    </cdr:from>
    <cdr:to>
      <cdr:x>0.25258</cdr:x>
      <cdr:y>0.21196</cdr:y>
    </cdr:to>
    <cdr:sp macro="" textlink="">
      <cdr:nvSpPr>
        <cdr:cNvPr id="1024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30361" y="636688"/>
          <a:ext cx="161239" cy="1991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</a:t>
          </a:r>
          <a:endParaRPr lang="en-US" dirty="0"/>
        </a:p>
      </cdr:txBody>
    </cdr:sp>
  </cdr:relSizeAnchor>
  <cdr:relSizeAnchor xmlns:cdr="http://schemas.openxmlformats.org/drawingml/2006/chartDrawing">
    <cdr:from>
      <cdr:x>0.00805</cdr:x>
      <cdr:y>0.93964</cdr:y>
    </cdr:from>
    <cdr:to>
      <cdr:x>0.44613</cdr:x>
      <cdr:y>0.99015</cdr:y>
    </cdr:to>
    <cdr:sp macro="" textlink="">
      <cdr:nvSpPr>
        <cdr:cNvPr id="1024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3717473"/>
          <a:ext cx="2591255" cy="1996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Different letters indicate significant differences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 smtClean="0"/>
            </a:lvl1pPr>
          </a:lstStyle>
          <a:p>
            <a:pPr>
              <a:defRPr/>
            </a:pPr>
            <a:r>
              <a:rPr lang="en-US" dirty="0"/>
              <a:t>On-Site Disposal Facility Cell 1 Monitoring System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07000" y="0"/>
            <a:ext cx="39862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smtClean="0"/>
            </a:lvl1pPr>
          </a:lstStyle>
          <a:p>
            <a:pPr>
              <a:defRPr/>
            </a:pPr>
            <a:fld id="{9BF0314B-7173-4E15-BAF3-D5C73E7650EB}" type="datetime4">
              <a:rPr lang="en-US"/>
              <a:pPr>
                <a:defRPr/>
              </a:pPr>
              <a:t>April 4, 2012</a:t>
            </a:fld>
            <a:endParaRPr lang="en-US" dirty="0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83375"/>
            <a:ext cx="39862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 smtClean="0"/>
            </a:lvl1pPr>
          </a:lstStyle>
          <a:p>
            <a:pPr>
              <a:defRPr/>
            </a:pPr>
            <a:r>
              <a:rPr lang="en-US" dirty="0"/>
              <a:t>GeoSystems Analysis, Inc.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07000" y="6683375"/>
            <a:ext cx="39862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smtClean="0"/>
            </a:lvl1pPr>
          </a:lstStyle>
          <a:p>
            <a:pPr>
              <a:defRPr/>
            </a:pPr>
            <a:fld id="{159B0204-832B-4D77-A837-C2FFE7A67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29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On-Site Disposal Facility Cell 1 Monitoring System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07000" y="0"/>
            <a:ext cx="39862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700196-590C-48AF-A026-84ACB8618221}" type="datetime4">
              <a:rPr lang="en-US"/>
              <a:pPr>
                <a:defRPr/>
              </a:pPr>
              <a:t>April 4, 2012</a:t>
            </a:fld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8450" y="527050"/>
            <a:ext cx="3516313" cy="263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3341688"/>
            <a:ext cx="7356475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1788"/>
            <a:ext cx="39862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GeoSystems Analysis, Inc.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07000" y="6681788"/>
            <a:ext cx="39862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58A4916-7B81-4764-B3EC-1512A504D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462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6249A3-E93C-46AF-9A4A-89FC0155CE0F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C9A104-502A-4DFF-A5F8-C9455423483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ROCK ARMOR PRESENTATION (JASON) AFTERNOON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On-Site Disposal Facility Cell 1 Monitoring System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2700196-590C-48AF-A026-84ACB8618221}" type="datetime4">
              <a:rPr lang="en-US" smtClean="0"/>
              <a:pPr>
                <a:defRPr/>
              </a:pPr>
              <a:t>April 4,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GeoSystems Analysis,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58A4916-7B81-4764-B3EC-1512A504DF4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4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On-Site Disposal Facility Cell 1 Monitoring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18F7FA1-09FD-45E1-9FA6-BDDA0CEED333}" type="datetime4">
              <a:rPr lang="en-US"/>
              <a:pPr/>
              <a:t>April 4, 2012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GeoSystems Analysis,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CB876-F592-493B-BF8A-6B280CDFD7D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1B1ADF-697B-4346-8D07-33D3C1B6E5E3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71E8CC-99CC-4091-AF76-548A795556D8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AC78B-CE0D-4758-825A-19B3EE67369C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D9A544-ECE5-48E3-92C7-1D9DE83F78EA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8450" y="527050"/>
            <a:ext cx="3517900" cy="2638425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5550" y="3341688"/>
            <a:ext cx="6743700" cy="3167062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8909E0-BFE0-4867-A0B9-B23A97AB3DFE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C72659-A6C4-4791-8488-0803AA51EABF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8450" y="527050"/>
            <a:ext cx="3517900" cy="2638425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5550" y="3341688"/>
            <a:ext cx="6743700" cy="3167062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5894F1-EC92-45AB-AF36-05F11D91C445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3F7A6F-75B7-4FFD-A317-EBD00A417D81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F80D4B-1C22-4FCF-9965-0D5E20EA6884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B68C6C-CE1C-4057-8BF6-AA11F2527E5A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8450" y="527050"/>
            <a:ext cx="3517900" cy="2638425"/>
          </a:xfrm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5550" y="3341688"/>
            <a:ext cx="6743700" cy="3167062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E51997-8405-494B-B80E-47AB5CEF7D28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38E289-CE5C-419D-9B73-AA40AE8F74AE}" type="slidenum">
              <a:rPr lang="en-US" sz="1200"/>
              <a:pPr eaLnBrk="1" hangingPunct="1"/>
              <a:t>20</a:t>
            </a:fld>
            <a:endParaRPr lang="en-US" sz="1200" dirty="0"/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8450" y="527050"/>
            <a:ext cx="3517900" cy="2638425"/>
          </a:xfrm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2797E4-FBA7-4E7B-ACF1-32348C151CC3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75FC15-E6AB-4C2E-83FC-8CE9F2BF8E70}" type="slidenum">
              <a:rPr lang="en-US" sz="1200"/>
              <a:pPr eaLnBrk="1" hangingPunct="1"/>
              <a:t>21</a:t>
            </a:fld>
            <a:endParaRPr lang="en-US" sz="1200" dirty="0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20D276-C002-4553-BC3F-BFEC1B3A959E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0E6FB9-F162-4177-A2C4-9CBC3A676B2E}" type="slidenum">
              <a:rPr lang="en-US" sz="1200"/>
              <a:pPr eaLnBrk="1" hangingPunct="1"/>
              <a:t>23</a:t>
            </a:fld>
            <a:endParaRPr lang="en-US" sz="1200" dirty="0"/>
          </a:p>
        </p:txBody>
      </p:sp>
      <p:sp>
        <p:nvSpPr>
          <p:cNvPr id="65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F7C99-47AD-4BD2-AF9E-8111E4AFCA28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53BBE6-BBF9-4851-BCE5-979EDAA2BE5A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22809B-02A5-4319-A1D4-505C61D81C8F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0E577F-555A-4F5A-97DA-508B009E7B73}" type="slidenum">
              <a:rPr lang="en-US" sz="1200"/>
              <a:pPr eaLnBrk="1" hangingPunct="1"/>
              <a:t>25</a:t>
            </a:fld>
            <a:endParaRPr lang="en-US" sz="1200" dirty="0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23A0A1-DD2D-43A5-A0B4-A84147649C17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B9DA0-EF31-450A-B804-E98BE9120CA0}" type="slidenum">
              <a:rPr lang="en-US" sz="1200"/>
              <a:pPr eaLnBrk="1" hangingPunct="1"/>
              <a:t>26</a:t>
            </a:fld>
            <a:endParaRPr lang="en-US" sz="1200" dirty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054F7C-24E7-4EC1-9C0B-AF00BEB711A0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B70C01-DD3D-445B-A86B-48EF1EE1D835}" type="slidenum">
              <a:rPr lang="en-US" sz="1200"/>
              <a:pPr eaLnBrk="1" hangingPunct="1"/>
              <a:t>27</a:t>
            </a:fld>
            <a:endParaRPr lang="en-US" sz="1200" dirty="0"/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C0403E-5CDF-4F27-BD37-39FFDCEEED29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FDC862-3105-4853-98E1-F1CF2E9A4FFA}" type="slidenum">
              <a:rPr lang="en-US" sz="1200"/>
              <a:pPr eaLnBrk="1" hangingPunct="1"/>
              <a:t>28</a:t>
            </a:fld>
            <a:endParaRPr lang="en-US" sz="1200" dirty="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BB8259-8310-4B8B-9927-83FCFE5D87EC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8CCE3-878E-43E2-B836-E1EBE509588E}" type="slidenum">
              <a:rPr lang="en-US" sz="1200"/>
              <a:pPr eaLnBrk="1" hangingPunct="1"/>
              <a:t>29</a:t>
            </a:fld>
            <a:endParaRPr lang="en-US" sz="1200" dirty="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8450" y="527050"/>
            <a:ext cx="3517900" cy="2638425"/>
          </a:xfrm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543C82-81E0-4422-9DC4-E824000FB423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C230C-614C-4A1F-8E6A-297EEFB4A2CB}" type="slidenum">
              <a:rPr lang="en-US" sz="1200"/>
              <a:pPr eaLnBrk="1" hangingPunct="1"/>
              <a:t>30</a:t>
            </a:fld>
            <a:endParaRPr lang="en-US" sz="1200" dirty="0"/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838EAC-431B-4BFD-BADD-FCDED614105C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69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726E9B-675E-4684-B793-88D8622C1D5B}" type="slidenum">
              <a:rPr lang="en-US" sz="1200"/>
              <a:pPr eaLnBrk="1" hangingPunct="1"/>
              <a:t>31</a:t>
            </a:fld>
            <a:endParaRPr lang="en-US" sz="1200" dirty="0"/>
          </a:p>
        </p:txBody>
      </p:sp>
      <p:sp>
        <p:nvSpPr>
          <p:cNvPr id="69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82147F-EF4A-40DB-8C46-AA4691F32044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F6E4D9-1EA1-4558-BB03-959EC7B45B33}" type="slidenum">
              <a:rPr lang="en-US" sz="1200"/>
              <a:pPr eaLnBrk="1" hangingPunct="1"/>
              <a:t>32</a:t>
            </a:fld>
            <a:endParaRPr lang="en-US" sz="1200" dirty="0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8450" y="527050"/>
            <a:ext cx="3517900" cy="2638425"/>
          </a:xfrm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A8042B-36F0-48F8-935D-8DC57B945C2D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FA24F7-00DD-476A-B115-EE17E7D33912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041A4-C857-4D3A-AD7E-6DD33B759AFE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9B65C2-45EA-4CC5-AD21-C013A4D84201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E50BC9-1AB7-4705-989F-D41B89DAEF77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136D1F-62E5-4D47-B35C-39024EF00F72}" type="slidenum">
              <a:rPr lang="en-US" sz="1200"/>
              <a:pPr eaLnBrk="1" hangingPunct="1"/>
              <a:t>5</a:t>
            </a:fld>
            <a:endParaRPr lang="en-US" sz="1200" dirty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807C04-F173-437C-A75C-81DADC9500BE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3D092A-6528-41BD-A7AD-D26E94C9433C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test plots were on side slopes. Website</a:t>
            </a:r>
            <a:r>
              <a:rPr lang="en-US" baseline="0" dirty="0" smtClean="0"/>
              <a:t> provided at end of presentation with link to more detailed pubs.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On-Site Disposal Facility Cell 1 Monitoring System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2700196-590C-48AF-A026-84ACB8618221}" type="datetime4">
              <a:rPr lang="en-US" smtClean="0"/>
              <a:pPr>
                <a:defRPr/>
              </a:pPr>
              <a:t>April 4,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GeoSystems Analysis,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58A4916-7B81-4764-B3EC-1512A504DF4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36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3B37CF-DFAA-4950-84FB-60F79F8C4C24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D91D8B-CD73-4E9F-A716-E2ECD37912BC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  <p:sp>
        <p:nvSpPr>
          <p:cNvPr id="45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On-Site Disposal Facility Cell 1 Monitoring System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E7C2E3-A823-4F5A-8032-66A70A71F286}" type="datetime4">
              <a:rPr lang="en-US" sz="1200"/>
              <a:pPr eaLnBrk="1" hangingPunct="1"/>
              <a:t>April 4, 2012</a:t>
            </a:fld>
            <a:endParaRPr lang="en-US" sz="1200" dirty="0"/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GeoSystems Analysis, Inc.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240657-50A7-4ECA-8FCB-3F9407FFFD95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sa_logo_locati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886450"/>
            <a:ext cx="19034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455613" y="1187450"/>
            <a:ext cx="8226425" cy="920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136525" y="136525"/>
            <a:ext cx="8866188" cy="6581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CCA722-D1F9-4E6F-BA38-9773AAD95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2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1654-6DCD-4904-8371-DEA7FA4E3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3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B2EB-E511-45C6-A309-49B78CB35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2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2A64-B104-4652-A8F5-B45103053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5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87BC-246E-4AC7-9218-AAA566C89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B8B75-83BE-4447-9875-0B1D2AE34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9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DA8D-29E2-42E5-A887-7A4A64CF1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EA80-2D8D-469C-9E6C-6DA6DA5B52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6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657D-AF27-4754-8B24-C8D8CB2D7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1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4DB4-2ABA-4313-B8BD-BF2BB76F0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1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F862-482D-4BEA-A4BC-05DDD20C92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1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9A8EE-2DC2-4A45-B5DA-2BEC786D9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2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A5F61-A7A1-46B7-B65E-091CED4A92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3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74CB-C629-459E-842B-4D389C462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9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39ED-D397-413C-B916-D1AF1E4D8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6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9088CE1-3502-422D-A94D-1E594006D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gsa_logo_location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886450"/>
            <a:ext cx="19034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6" name="Rectangle 8"/>
          <p:cNvSpPr>
            <a:spLocks noChangeArrowheads="1"/>
          </p:cNvSpPr>
          <p:nvPr userDrawn="1"/>
        </p:nvSpPr>
        <p:spPr bwMode="auto">
          <a:xfrm>
            <a:off x="455613" y="1187450"/>
            <a:ext cx="8226425" cy="920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36525" y="136525"/>
            <a:ext cx="8866188" cy="6581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3648"/>
            <a:ext cx="105156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>
          <a:xfrm>
            <a:off x="131762" y="1024720"/>
            <a:ext cx="8848725" cy="1143000"/>
          </a:xfrm>
          <a:noFill/>
        </p:spPr>
        <p:txBody>
          <a:bodyPr lIns="91429" tIns="45714" rIns="91429" bIns="45714"/>
          <a:lstStyle/>
          <a:p>
            <a:pPr eaLnBrk="1" hangingPunct="1"/>
            <a:r>
              <a:rPr lang="en-US" sz="3600" b="1" dirty="0" smtClean="0"/>
              <a:t>The Effect of Tailings Characteristics on Cover System Success </a:t>
            </a:r>
            <a:br>
              <a:rPr lang="en-US" sz="3600" b="1" dirty="0" smtClean="0"/>
            </a:br>
            <a:r>
              <a:rPr lang="en-US" sz="3600" b="1" dirty="0" smtClean="0"/>
              <a:t>(or: What have we learned in 40 years?)</a:t>
            </a:r>
            <a:r>
              <a:rPr lang="en-US" sz="2500" dirty="0" smtClean="0"/>
              <a:t> </a:t>
            </a:r>
          </a:p>
        </p:txBody>
      </p:sp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441325" y="3316406"/>
            <a:ext cx="8229600" cy="217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Monisha </a:t>
            </a:r>
            <a:r>
              <a:rPr lang="en-US" sz="3200" b="1" dirty="0" smtClean="0">
                <a:solidFill>
                  <a:schemeClr val="tx2"/>
                </a:solidFill>
              </a:rPr>
              <a:t>Banerjee </a:t>
            </a:r>
            <a:endParaRPr lang="en-US" sz="3200" b="1" dirty="0">
              <a:solidFill>
                <a:schemeClr val="tx2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Michael Milczarek </a:t>
            </a:r>
            <a:r>
              <a:rPr lang="en-US" sz="3200" b="1" dirty="0">
                <a:solidFill>
                  <a:schemeClr val="tx2"/>
                </a:solidFill>
              </a:rPr>
              <a:t/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Jason Keller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Tzung-mow Yao </a:t>
            </a:r>
            <a:endParaRPr lang="en-US" sz="3200" b="1" dirty="0">
              <a:solidFill>
                <a:schemeClr val="tx2"/>
              </a:solidFill>
            </a:endParaRPr>
          </a:p>
          <a:p>
            <a:pPr algn="ctr"/>
            <a:r>
              <a:rPr lang="en-US" sz="3200" b="1" dirty="0">
                <a:solidFill>
                  <a:schemeClr val="tx2"/>
                </a:solidFill>
              </a:rPr>
              <a:t>Meg </a:t>
            </a:r>
            <a:r>
              <a:rPr lang="en-US" sz="3200" b="1" dirty="0" smtClean="0">
                <a:solidFill>
                  <a:schemeClr val="tx2"/>
                </a:solidFill>
              </a:rPr>
              <a:t>Buchanan</a:t>
            </a:r>
          </a:p>
          <a:p>
            <a:pPr algn="ctr"/>
            <a:endParaRPr lang="en-US" sz="1100" b="1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/>
              <a:t>Thanks </a:t>
            </a:r>
            <a:r>
              <a:rPr lang="en-US" sz="2400" dirty="0"/>
              <a:t>to Freeport </a:t>
            </a:r>
            <a:r>
              <a:rPr lang="en-US" sz="2400" dirty="0" err="1"/>
              <a:t>McMoRan</a:t>
            </a:r>
            <a:r>
              <a:rPr lang="en-US" sz="2400" dirty="0"/>
              <a:t>, BHP Billiton, </a:t>
            </a:r>
            <a:r>
              <a:rPr lang="en-US" sz="2400" dirty="0" smtClean="0"/>
              <a:t>ASARCO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42913" y="2590800"/>
            <a:ext cx="8226425" cy="920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8" name="Rectangle 19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9" name="Picture 20" descr="gsa_logo_loc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886450"/>
            <a:ext cx="19034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490788"/>
            <a:ext cx="8228012" cy="1679575"/>
          </a:xfrm>
        </p:spPr>
        <p:txBody>
          <a:bodyPr/>
          <a:lstStyle/>
          <a:p>
            <a:pPr eaLnBrk="1" hangingPunct="1"/>
            <a:r>
              <a:rPr lang="en-US" sz="5400" dirty="0" smtClean="0"/>
              <a:t>Vegetation on </a:t>
            </a:r>
            <a:br>
              <a:rPr lang="en-US" sz="5400" dirty="0" smtClean="0"/>
            </a:br>
            <a:r>
              <a:rPr lang="en-US" sz="5400" dirty="0" smtClean="0"/>
              <a:t>Reclaimed Tailings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8588"/>
            <a:ext cx="8799513" cy="659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14588" y="525463"/>
            <a:ext cx="4313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+mj-lt"/>
              </a:rPr>
              <a:t>ASARCO </a:t>
            </a:r>
            <a:r>
              <a:rPr lang="en-US" sz="2800" dirty="0">
                <a:latin typeface="+mj-lt"/>
              </a:rPr>
              <a:t>Mission </a:t>
            </a:r>
            <a:r>
              <a:rPr lang="en-US" sz="2800" dirty="0" smtClean="0">
                <a:latin typeface="+mj-lt"/>
              </a:rPr>
              <a:t>Tailings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89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1" name="Picture 11" descr="tailings 10 1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/>
          <a:stretch/>
        </p:blipFill>
        <p:spPr>
          <a:xfrm>
            <a:off x="0" y="-569081"/>
            <a:ext cx="9629775" cy="106544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7" name="Text Box 37"/>
          <p:cNvSpPr txBox="1">
            <a:spLocks noChangeArrowheads="1"/>
          </p:cNvSpPr>
          <p:nvPr/>
        </p:nvSpPr>
        <p:spPr bwMode="auto">
          <a:xfrm>
            <a:off x="-1600489" y="5244353"/>
            <a:ext cx="165783" cy="68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633413" y="1204913"/>
            <a:ext cx="7850187" cy="88900"/>
            <a:chOff x="476" y="1070"/>
            <a:chExt cx="5439" cy="64"/>
          </a:xfrm>
        </p:grpSpPr>
        <p:sp>
          <p:nvSpPr>
            <p:cNvPr id="508931" name="Rectangle 3"/>
            <p:cNvSpPr>
              <a:spLocks noChangeArrowheads="1"/>
            </p:cNvSpPr>
            <p:nvPr/>
          </p:nvSpPr>
          <p:spPr bwMode="auto">
            <a:xfrm>
              <a:off x="481" y="1070"/>
              <a:ext cx="5430" cy="47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50000">
                  <a:schemeClr val="bg2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295" name="Line 4"/>
            <p:cNvSpPr>
              <a:spLocks noChangeShapeType="1"/>
            </p:cNvSpPr>
            <p:nvPr/>
          </p:nvSpPr>
          <p:spPr bwMode="auto">
            <a:xfrm>
              <a:off x="476" y="1134"/>
              <a:ext cx="5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2292" name="Picture 9" descr="Picture 04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93800" y="0"/>
            <a:ext cx="105981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2937" y="5225648"/>
            <a:ext cx="8681063" cy="119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</a:rPr>
              <a:t>Vegetation in 2005</a:t>
            </a:r>
          </a:p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</a:rPr>
              <a:t>No cover. Biosolid/green waste amended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4895" y="46209"/>
            <a:ext cx="57942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San Manuel </a:t>
            </a:r>
          </a:p>
          <a:p>
            <a:pPr algn="ctr"/>
            <a:r>
              <a:rPr lang="en-US" sz="3600" dirty="0"/>
              <a:t>Circum-neutral </a:t>
            </a:r>
          </a:p>
          <a:p>
            <a:pPr algn="ctr"/>
            <a:r>
              <a:rPr lang="en-US" sz="3600" dirty="0"/>
              <a:t>Mixed zone/ Slimes Tailings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Reclaimed in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032" y="0"/>
            <a:ext cx="105240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74156" y="4580475"/>
            <a:ext cx="7795693" cy="188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Vegetation in 2005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30-cm cover</a:t>
            </a:r>
            <a:r>
              <a:rPr lang="en-US" dirty="0">
                <a:solidFill>
                  <a:schemeClr val="bg1"/>
                </a:solidFill>
              </a:rPr>
              <a:t>, reseeding/mulching,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hand planting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489" y="971622"/>
            <a:ext cx="822902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900" dirty="0" smtClean="0"/>
              <a:t>San Manuel</a:t>
            </a:r>
          </a:p>
          <a:p>
            <a:r>
              <a:rPr lang="en-US" sz="3900" dirty="0" smtClean="0"/>
              <a:t>Circum-neutral Tailings, Beach/Mixed  </a:t>
            </a:r>
          </a:p>
          <a:p>
            <a:r>
              <a:rPr lang="en-US" sz="3900" dirty="0" smtClean="0"/>
              <a:t>Reclaimed in 1999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40240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0" y="0"/>
            <a:ext cx="10439400" cy="6905625"/>
            <a:chOff x="0" y="0"/>
            <a:chExt cx="6576" cy="4350"/>
          </a:xfrm>
        </p:grpSpPr>
        <p:pic>
          <p:nvPicPr>
            <p:cNvPr id="1433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76" cy="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0" name="Text Box 7"/>
            <p:cNvSpPr txBox="1">
              <a:spLocks noChangeArrowheads="1"/>
            </p:cNvSpPr>
            <p:nvPr/>
          </p:nvSpPr>
          <p:spPr bwMode="auto">
            <a:xfrm>
              <a:off x="1" y="3018"/>
              <a:ext cx="575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>
              <a:lvl1pPr defTabSz="820738" eaLnBrk="0" hangingPunct="0">
                <a:defRPr sz="3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0738" eaLnBrk="0" hangingPunct="0">
                <a:defRPr sz="39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0738" eaLnBrk="0" hangingPunct="0">
                <a:defRPr sz="3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0738" eaLnBrk="0" hangingPunct="0">
                <a:defRPr sz="3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0738" eaLnBrk="0" hangingPunct="0">
                <a:defRPr sz="3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bg1"/>
                  </a:solidFill>
                </a:rPr>
                <a:t>Vegetation in 2007 </a:t>
              </a:r>
            </a:p>
            <a:p>
              <a:pPr algn="ctr" eaLnBrk="1" hangingPunct="1"/>
              <a:r>
                <a:rPr lang="en-US" dirty="0" smtClean="0">
                  <a:solidFill>
                    <a:schemeClr val="bg1"/>
                  </a:solidFill>
                </a:rPr>
                <a:t>30-cm cover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smtClean="0">
                  <a:solidFill>
                    <a:schemeClr val="bg1"/>
                  </a:solidFill>
                </a:rPr>
                <a:t>reseeded, </a:t>
              </a:r>
            </a:p>
            <a:p>
              <a:pPr algn="ctr" eaLnBrk="1" hangingPunct="1"/>
              <a:r>
                <a:rPr lang="en-US" dirty="0" smtClean="0">
                  <a:solidFill>
                    <a:schemeClr val="bg1"/>
                  </a:solidFill>
                </a:rPr>
                <a:t>21 </a:t>
              </a:r>
              <a:r>
                <a:rPr lang="en-US" dirty="0">
                  <a:solidFill>
                    <a:schemeClr val="bg1"/>
                  </a:solidFill>
                </a:rPr>
                <a:t>ton/acre biosolids, </a:t>
              </a:r>
            </a:p>
          </p:txBody>
        </p: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88" y="280989"/>
            <a:ext cx="9140825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>
            <a:lvl1pPr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Morenci</a:t>
            </a:r>
          </a:p>
          <a:p>
            <a:pPr algn="ctr" eaLnBrk="1" hangingPunct="1"/>
            <a:r>
              <a:rPr lang="en-US" dirty="0" smtClean="0"/>
              <a:t>Acid tailings, Side-slope</a:t>
            </a:r>
          </a:p>
          <a:p>
            <a:pPr algn="ctr" eaLnBrk="1" hangingPunct="1"/>
            <a:r>
              <a:rPr lang="en-US" dirty="0" smtClean="0"/>
              <a:t>Reclaimed in 1998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-400050" y="0"/>
            <a:ext cx="9944100" cy="6858000"/>
            <a:chOff x="0" y="0"/>
            <a:chExt cx="6576" cy="4350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76" cy="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2" y="0"/>
              <a:ext cx="575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>
              <a:lvl1pPr defTabSz="820738" eaLnBrk="0" hangingPunct="0">
                <a:defRPr sz="3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0738" eaLnBrk="0" hangingPunct="0">
                <a:defRPr sz="39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0738" eaLnBrk="0" hangingPunct="0">
                <a:defRPr sz="3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0738" eaLnBrk="0" hangingPunct="0">
                <a:defRPr sz="3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0738" eaLnBrk="0" hangingPunct="0">
                <a:defRPr sz="3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1282700" y="0"/>
            <a:ext cx="678102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820738"/>
            <a:r>
              <a:rPr lang="en-US" dirty="0">
                <a:solidFill>
                  <a:schemeClr val="bg1"/>
                </a:solidFill>
              </a:rPr>
              <a:t>30 cm Cover </a:t>
            </a:r>
            <a:r>
              <a:rPr lang="en-US" dirty="0" smtClean="0">
                <a:solidFill>
                  <a:schemeClr val="bg1"/>
                </a:solidFill>
              </a:rPr>
              <a:t>vs. </a:t>
            </a:r>
            <a:r>
              <a:rPr lang="en-US" dirty="0">
                <a:solidFill>
                  <a:schemeClr val="bg1"/>
                </a:solidFill>
              </a:rPr>
              <a:t>60 cm Cover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16282"/>
              </p:ext>
            </p:extLst>
          </p:nvPr>
        </p:nvGraphicFramePr>
        <p:xfrm>
          <a:off x="587375" y="1357313"/>
          <a:ext cx="796925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3" y="402012"/>
            <a:ext cx="8506114" cy="566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320" y="535802"/>
            <a:ext cx="536076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Rooting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caci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200" y="306388"/>
            <a:ext cx="8455025" cy="556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pPr eaLnBrk="1" hangingPunct="1"/>
            <a:r>
              <a:rPr lang="en-US" sz="3900" dirty="0" smtClean="0"/>
              <a:t>Vegetation Considerations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08100"/>
            <a:ext cx="8382000" cy="48768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400" dirty="0" smtClean="0"/>
              <a:t>Rooting characteristics: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Actively root into circum-neutral tailings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Minor rooting into moderately acid tailings, primarily limited to cover and upper one foot of tailings 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Form dense root mat above cover/acid tailings contact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Affected by tailings permeability</a:t>
            </a:r>
          </a:p>
          <a:p>
            <a:pPr eaLnBrk="1" hangingPunct="1">
              <a:lnSpc>
                <a:spcPct val="95000"/>
              </a:lnSpc>
            </a:pPr>
            <a:r>
              <a:rPr lang="en-US" sz="2400" dirty="0" smtClean="0"/>
              <a:t>Vegetative success generally greater in mixed zone than in beach areas and slime areas</a:t>
            </a:r>
          </a:p>
          <a:p>
            <a:pPr eaLnBrk="1" hangingPunct="1">
              <a:lnSpc>
                <a:spcPct val="95000"/>
              </a:lnSpc>
            </a:pPr>
            <a:r>
              <a:rPr lang="en-US" sz="2400" dirty="0" smtClean="0"/>
              <a:t>Vegetation characteristics varies with location (e.g. slimes vs. sands)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490788"/>
            <a:ext cx="8228012" cy="1679575"/>
          </a:xfrm>
        </p:spPr>
        <p:txBody>
          <a:bodyPr/>
          <a:lstStyle/>
          <a:p>
            <a:pPr eaLnBrk="1" hangingPunct="1"/>
            <a:r>
              <a:rPr lang="en-US" sz="3900" dirty="0" smtClean="0"/>
              <a:t>Physical, Geochemical and Spatial Tailings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900" dirty="0" smtClean="0"/>
              <a:t>Vegetation Considerations (cont’d)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257300"/>
            <a:ext cx="8382000" cy="51181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400" dirty="0" smtClean="0"/>
              <a:t>Effect of cover depth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Nominal differences in vegetative covers &gt; 30 cm thick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BUT </a:t>
            </a:r>
            <a:r>
              <a:rPr lang="en-US" dirty="0"/>
              <a:t>native species perform better on thicker covers </a:t>
            </a:r>
            <a:endParaRPr lang="en-US" dirty="0" smtClean="0"/>
          </a:p>
          <a:p>
            <a:pPr eaLnBrk="1" hangingPunct="1">
              <a:lnSpc>
                <a:spcPct val="95000"/>
              </a:lnSpc>
            </a:pPr>
            <a:r>
              <a:rPr lang="en-US" sz="2400" dirty="0" smtClean="0"/>
              <a:t>Effect of organic amendments: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Can successfully reclaim raw tailings with a biosolids/green waste (compost) mix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Results in significantly greater mean vegetation cover; however, less species diversity 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In some cases, observed effects sustained for over 10 years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Side slopes may require rock armoring; only seeded cover material may not adequately stabilize slopes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490788"/>
            <a:ext cx="8228012" cy="1679575"/>
          </a:xfrm>
        </p:spPr>
        <p:txBody>
          <a:bodyPr/>
          <a:lstStyle/>
          <a:p>
            <a:pPr eaLnBrk="1" hangingPunct="1"/>
            <a:r>
              <a:rPr lang="en-US" sz="4800" dirty="0" smtClean="0"/>
              <a:t>Low-pH and Saline Solution Migration into Monolayer Covers?</a:t>
            </a:r>
          </a:p>
        </p:txBody>
      </p:sp>
    </p:spTree>
    <p:extLst>
      <p:ext uri="{BB962C8B-B14F-4D97-AF65-F5344CB8AC3E}">
        <p14:creationId xmlns:p14="http://schemas.microsoft.com/office/powerpoint/2010/main" val="17345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62000" y="1127919"/>
            <a:ext cx="7239000" cy="5638800"/>
            <a:chOff x="576" y="672"/>
            <a:chExt cx="4560" cy="3552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76" y="672"/>
              <a:ext cx="4560" cy="3552"/>
              <a:chOff x="240" y="144"/>
              <a:chExt cx="4896" cy="4032"/>
            </a:xfrm>
          </p:grpSpPr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240" y="144"/>
                <a:ext cx="4896" cy="4032"/>
                <a:chOff x="240" y="144"/>
                <a:chExt cx="4896" cy="4032"/>
              </a:xfrm>
            </p:grpSpPr>
            <p:grpSp>
              <p:nvGrpSpPr>
                <p:cNvPr id="15" name="Group 14"/>
                <p:cNvGrpSpPr>
                  <a:grpSpLocks/>
                </p:cNvGrpSpPr>
                <p:nvPr/>
              </p:nvGrpSpPr>
              <p:grpSpPr bwMode="auto">
                <a:xfrm>
                  <a:off x="336" y="144"/>
                  <a:ext cx="4800" cy="4032"/>
                  <a:chOff x="336" y="144"/>
                  <a:chExt cx="4800" cy="4032"/>
                </a:xfrm>
              </p:grpSpPr>
              <p:grpSp>
                <p:nvGrpSpPr>
                  <p:cNvPr id="18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36" y="144"/>
                    <a:ext cx="4656" cy="4032"/>
                    <a:chOff x="336" y="144"/>
                    <a:chExt cx="4656" cy="4032"/>
                  </a:xfrm>
                </p:grpSpPr>
                <p:grpSp>
                  <p:nvGrpSpPr>
                    <p:cNvPr id="20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" y="144"/>
                      <a:ext cx="4656" cy="4032"/>
                      <a:chOff x="528" y="240"/>
                      <a:chExt cx="4368" cy="4080"/>
                    </a:xfrm>
                  </p:grpSpPr>
                  <p:pic>
                    <p:nvPicPr>
                      <p:cNvPr id="22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09" t="7529" r="5818" b="30118"/>
                      <a:stretch>
                        <a:fillRect/>
                      </a:stretch>
                    </p:blipFill>
                    <p:spPr bwMode="auto">
                      <a:xfrm>
                        <a:off x="528" y="240"/>
                        <a:ext cx="4368" cy="3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3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55" t="67764" r="29091" b="11295"/>
                      <a:stretch>
                        <a:fillRect/>
                      </a:stretch>
                    </p:blipFill>
                    <p:spPr bwMode="auto">
                      <a:xfrm>
                        <a:off x="1440" y="3356"/>
                        <a:ext cx="3186" cy="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21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" y="768"/>
                      <a:ext cx="1056" cy="11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312"/>
                    <a:ext cx="768" cy="4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1488" y="3552"/>
                  <a:ext cx="576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0" y="3360"/>
                  <a:ext cx="1248" cy="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1584" y="624"/>
                <a:ext cx="57" cy="1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0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1545" y="1968"/>
                <a:ext cx="144" cy="1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4572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45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1545" y="2669"/>
                <a:ext cx="144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4572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75</a:t>
                </a: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536" y="941"/>
              <a:ext cx="42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0" rIns="18288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dirty="0"/>
                <a:t>(cm)</a:t>
              </a:r>
            </a:p>
          </p:txBody>
        </p:sp>
      </p:grp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Trench Sample Design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/>
          <a:lstStyle/>
          <a:p>
            <a:pPr eaLnBrk="1" hangingPunct="1"/>
            <a:r>
              <a:rPr lang="en-US" sz="3900" dirty="0" smtClean="0"/>
              <a:t>pH Profiles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6813"/>
            <a:ext cx="8534400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2764" y="3166282"/>
            <a:ext cx="4053385" cy="2723823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400" dirty="0" smtClean="0"/>
              <a:t>Typically</a:t>
            </a:r>
          </a:p>
          <a:p>
            <a:pPr algn="ctr"/>
            <a:r>
              <a:rPr lang="en-US" sz="2400" dirty="0" smtClean="0"/>
              <a:t>Phytoxic</a:t>
            </a:r>
          </a:p>
          <a:p>
            <a:pPr algn="ctr"/>
            <a:endParaRPr lang="en-US" sz="2000" dirty="0" smtClean="0"/>
          </a:p>
          <a:p>
            <a:endParaRPr lang="en-US" sz="3600" dirty="0"/>
          </a:p>
          <a:p>
            <a:endParaRPr lang="en-US" sz="12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59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7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Fig 3a D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613" y="0"/>
            <a:ext cx="10969626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Line 8"/>
          <p:cNvSpPr>
            <a:spLocks noChangeShapeType="1"/>
          </p:cNvSpPr>
          <p:nvPr/>
        </p:nvSpPr>
        <p:spPr bwMode="auto">
          <a:xfrm>
            <a:off x="6934200" y="1587500"/>
            <a:ext cx="0" cy="33655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4191000" y="793750"/>
            <a:ext cx="495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Tailing/Cover Contact</a:t>
            </a:r>
          </a:p>
        </p:txBody>
      </p:sp>
    </p:spTree>
    <p:extLst>
      <p:ext uri="{BB962C8B-B14F-4D97-AF65-F5344CB8AC3E}">
        <p14:creationId xmlns:p14="http://schemas.microsoft.com/office/powerpoint/2010/main" val="12639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904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900" dirty="0" smtClean="0"/>
              <a:t>Acid and Salinity Migration Considerations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87045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400" dirty="0" smtClean="0"/>
              <a:t>In a semi-arid environment salinity and acid migration observed in Southwest US environment to be l</a:t>
            </a:r>
            <a:r>
              <a:rPr lang="en-US" dirty="0" smtClean="0"/>
              <a:t>imited to </a:t>
            </a:r>
            <a:r>
              <a:rPr lang="en-US" dirty="0" smtClean="0">
                <a:cs typeface="Arial" charset="0"/>
              </a:rPr>
              <a:t>≈</a:t>
            </a:r>
            <a:r>
              <a:rPr lang="en-US" dirty="0" smtClean="0"/>
              <a:t> 15 cm above contact </a:t>
            </a:r>
          </a:p>
          <a:p>
            <a:pPr eaLnBrk="1" hangingPunct="1">
              <a:lnSpc>
                <a:spcPct val="95000"/>
              </a:lnSpc>
            </a:pPr>
            <a:r>
              <a:rPr lang="en-US" sz="2400" dirty="0" smtClean="0"/>
              <a:t>Phytotoxic levels of pH and salinity in cover material generally absent </a:t>
            </a:r>
            <a:r>
              <a:rPr lang="en-US" sz="2400" dirty="0" smtClean="0">
                <a:cs typeface="Arial" charset="0"/>
              </a:rPr>
              <a:t>≈ 5 cm</a:t>
            </a:r>
            <a:r>
              <a:rPr lang="en-US" sz="2400" dirty="0" smtClean="0"/>
              <a:t> above contact</a:t>
            </a:r>
          </a:p>
          <a:p>
            <a:pPr eaLnBrk="1" hangingPunct="1">
              <a:lnSpc>
                <a:spcPct val="95000"/>
              </a:lnSpc>
            </a:pPr>
            <a:r>
              <a:rPr lang="en-US" sz="2400" dirty="0" smtClean="0"/>
              <a:t>Increased migration above contact with decreased cover thickness (30 vs. 60 cm) </a:t>
            </a:r>
          </a:p>
          <a:p>
            <a:pPr eaLnBrk="1" hangingPunct="1">
              <a:lnSpc>
                <a:spcPct val="95000"/>
              </a:lnSpc>
            </a:pPr>
            <a:r>
              <a:rPr lang="en-US" sz="2400" dirty="0" smtClean="0"/>
              <a:t>Acidity and salinity migration may be limited due to: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Unsaturated hydraulic conductivities and upward flux rates greatly diminish with distance above the contact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High calcium carbonate contents in the cover material can neutralize low-pH solution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794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490788"/>
            <a:ext cx="8228012" cy="1679575"/>
          </a:xfrm>
        </p:spPr>
        <p:txBody>
          <a:bodyPr/>
          <a:lstStyle/>
          <a:p>
            <a:pPr eaLnBrk="1" hangingPunct="1"/>
            <a:r>
              <a:rPr lang="en-US" sz="5400" dirty="0" smtClean="0"/>
              <a:t>Infiltration/Net Percolation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Calculated 1D Net Percolation Flux</a:t>
            </a:r>
          </a:p>
        </p:txBody>
      </p:sp>
      <p:graphicFrame>
        <p:nvGraphicFramePr>
          <p:cNvPr id="5027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171983"/>
              </p:ext>
            </p:extLst>
          </p:nvPr>
        </p:nvGraphicFramePr>
        <p:xfrm>
          <a:off x="438150" y="1323975"/>
          <a:ext cx="8229600" cy="4530726"/>
        </p:xfrm>
        <a:graphic>
          <a:graphicData uri="http://schemas.openxmlformats.org/drawingml/2006/table">
            <a:tbl>
              <a:tblPr/>
              <a:tblGrid>
                <a:gridCol w="3348038"/>
                <a:gridCol w="1227137"/>
                <a:gridCol w="1181100"/>
                <a:gridCol w="963613"/>
                <a:gridCol w="1509712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Sensor Nest/Plot Location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Downward Flux (cm)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Flux (cm/yr)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Flux Rate (cm/s)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Estimated Flux as Percent of Precipitation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3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cm cover, low vegetation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(3 to 2 nests)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1.16E-08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1.29%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Deviation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8.14E-09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1.04%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cm cover, high vegetation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(3 to 2 nests)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3.80E-09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0.34%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Deviation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2.24E-09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cm cover, low vegetation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(3 to 1 nest)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1.74E-08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1.68%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Deviation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7.37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1.76E-08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1.35%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60 cm cover, high vegetation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 (3 to 2 nests)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1.53E-08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1.53%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Deviation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9.13E-09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1.24%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Bare Tailings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 (3 nests)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6.56E-10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Deviation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1.11E-09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0.16%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31" name="Oval 107"/>
          <p:cNvSpPr>
            <a:spLocks noChangeArrowheads="1"/>
          </p:cNvSpPr>
          <p:nvPr/>
        </p:nvSpPr>
        <p:spPr bwMode="auto">
          <a:xfrm>
            <a:off x="5224463" y="2119313"/>
            <a:ext cx="696912" cy="377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32" name="Oval 108"/>
          <p:cNvSpPr>
            <a:spLocks noChangeArrowheads="1"/>
          </p:cNvSpPr>
          <p:nvPr/>
        </p:nvSpPr>
        <p:spPr bwMode="auto">
          <a:xfrm>
            <a:off x="5275263" y="3679825"/>
            <a:ext cx="696912" cy="37782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33" name="Oval 109"/>
          <p:cNvSpPr>
            <a:spLocks noChangeArrowheads="1"/>
          </p:cNvSpPr>
          <p:nvPr/>
        </p:nvSpPr>
        <p:spPr bwMode="auto">
          <a:xfrm>
            <a:off x="5260975" y="2909888"/>
            <a:ext cx="696913" cy="377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34" name="Oval 110"/>
          <p:cNvSpPr>
            <a:spLocks noChangeArrowheads="1"/>
          </p:cNvSpPr>
          <p:nvPr/>
        </p:nvSpPr>
        <p:spPr bwMode="auto">
          <a:xfrm>
            <a:off x="5283200" y="4441825"/>
            <a:ext cx="696913" cy="377825"/>
          </a:xfrm>
          <a:prstGeom prst="ellipse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35" name="Text Box 111"/>
          <p:cNvSpPr txBox="1">
            <a:spLocks noChangeArrowheads="1"/>
          </p:cNvSpPr>
          <p:nvPr/>
        </p:nvSpPr>
        <p:spPr bwMode="auto">
          <a:xfrm>
            <a:off x="482600" y="2034638"/>
            <a:ext cx="32131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Shallower (30 cm) cover/ Lower </a:t>
            </a:r>
            <a:r>
              <a:rPr lang="en-US" sz="2400" dirty="0">
                <a:solidFill>
                  <a:srgbClr val="FF0000"/>
                </a:solidFill>
              </a:rPr>
              <a:t>permeability </a:t>
            </a:r>
            <a:r>
              <a:rPr lang="en-US" sz="2400" dirty="0" smtClean="0">
                <a:solidFill>
                  <a:srgbClr val="FF0000"/>
                </a:solidFill>
              </a:rPr>
              <a:t>tailings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736" name="Line 112"/>
          <p:cNvSpPr>
            <a:spLocks noChangeShapeType="1"/>
          </p:cNvSpPr>
          <p:nvPr/>
        </p:nvSpPr>
        <p:spPr bwMode="auto">
          <a:xfrm flipV="1">
            <a:off x="3416300" y="2336800"/>
            <a:ext cx="17653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737" name="Line 113"/>
          <p:cNvSpPr>
            <a:spLocks noChangeShapeType="1"/>
          </p:cNvSpPr>
          <p:nvPr/>
        </p:nvSpPr>
        <p:spPr bwMode="auto">
          <a:xfrm>
            <a:off x="3416300" y="2438400"/>
            <a:ext cx="18034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738" name="Oval 114"/>
          <p:cNvSpPr>
            <a:spLocks noChangeArrowheads="1"/>
          </p:cNvSpPr>
          <p:nvPr/>
        </p:nvSpPr>
        <p:spPr bwMode="auto">
          <a:xfrm>
            <a:off x="5257800" y="5241925"/>
            <a:ext cx="696913" cy="377825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482600" y="4542820"/>
            <a:ext cx="32131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FF"/>
                </a:solidFill>
              </a:rPr>
              <a:t>Low permeability bare tailings: &gt; runoff</a:t>
            </a:r>
            <a:r>
              <a:rPr lang="en-US" sz="2400" dirty="0">
                <a:solidFill>
                  <a:srgbClr val="FF00FF"/>
                </a:solidFill>
              </a:rPr>
              <a:t>, less </a:t>
            </a:r>
            <a:r>
              <a:rPr lang="en-US" sz="2400" dirty="0" smtClean="0">
                <a:solidFill>
                  <a:srgbClr val="FF00FF"/>
                </a:solidFill>
              </a:rPr>
              <a:t>infiltration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26740" name="Line 116"/>
          <p:cNvSpPr>
            <a:spLocks noChangeShapeType="1"/>
          </p:cNvSpPr>
          <p:nvPr/>
        </p:nvSpPr>
        <p:spPr bwMode="auto">
          <a:xfrm>
            <a:off x="3556000" y="5245100"/>
            <a:ext cx="17272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Text Box 111"/>
          <p:cNvSpPr txBox="1">
            <a:spLocks noChangeArrowheads="1"/>
          </p:cNvSpPr>
          <p:nvPr/>
        </p:nvSpPr>
        <p:spPr bwMode="auto">
          <a:xfrm>
            <a:off x="482600" y="3241496"/>
            <a:ext cx="32131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3333CC"/>
                </a:solidFill>
              </a:rPr>
              <a:t>Deeper (60 cm) cover/ Higher permeability </a:t>
            </a:r>
            <a:r>
              <a:rPr lang="en-US" sz="2400" dirty="0">
                <a:solidFill>
                  <a:srgbClr val="3333CC"/>
                </a:solidFill>
              </a:rPr>
              <a:t>tailings</a:t>
            </a:r>
          </a:p>
        </p:txBody>
      </p:sp>
      <p:sp>
        <p:nvSpPr>
          <p:cNvPr id="15" name="Line 112"/>
          <p:cNvSpPr>
            <a:spLocks noChangeShapeType="1"/>
          </p:cNvSpPr>
          <p:nvPr/>
        </p:nvSpPr>
        <p:spPr bwMode="auto">
          <a:xfrm flipV="1">
            <a:off x="3378200" y="3881437"/>
            <a:ext cx="17653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Line 113"/>
          <p:cNvSpPr>
            <a:spLocks noChangeShapeType="1"/>
          </p:cNvSpPr>
          <p:nvPr/>
        </p:nvSpPr>
        <p:spPr bwMode="auto">
          <a:xfrm>
            <a:off x="3378200" y="3983037"/>
            <a:ext cx="18034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Predicted Effect of Increasing Cover Thickness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53340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943600" y="25146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Tailing sideslope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4495800" y="3048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667000" y="31242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Tailing beach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5105400" y="4572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638800" y="4343400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Tailing slimes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5029200" y="47244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dirty="0" smtClean="0"/>
              <a:t>Physical Characteristics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444625"/>
            <a:ext cx="8085137" cy="474345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Tailings are poorly graded 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Mostly silt size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No soil structure</a:t>
            </a:r>
          </a:p>
          <a:p>
            <a:pPr marL="342900" lvl="1" indent="-342900" eaLnBrk="1" hangingPunct="1">
              <a:lnSpc>
                <a:spcPct val="95000"/>
              </a:lnSpc>
              <a:buFontTx/>
              <a:buChar char="•"/>
            </a:pPr>
            <a:r>
              <a:rPr lang="en-US" dirty="0"/>
              <a:t>Highly erosive (high intensity precipitation/wind</a:t>
            </a:r>
            <a:r>
              <a:rPr lang="en-US" dirty="0" smtClean="0"/>
              <a:t>)</a:t>
            </a:r>
            <a:endParaRPr lang="en-US" sz="2100" dirty="0" smtClean="0"/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Impoundment construction results in additional sorting and layering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beach (sands)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slimes (silts)</a:t>
            </a:r>
          </a:p>
          <a:p>
            <a:pPr lvl="1" eaLnBrk="1" hangingPunct="1">
              <a:lnSpc>
                <a:spcPct val="95000"/>
              </a:lnSpc>
            </a:pPr>
            <a:r>
              <a:rPr lang="en-US" dirty="0" smtClean="0"/>
              <a:t>mixed areas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Moisture retention and permeability varies by material types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Variable saturation and drainage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dirty="0" smtClean="0"/>
              <a:t>Net Percolation Considerations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446213"/>
            <a:ext cx="8085137" cy="484346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sz="2400" dirty="0" smtClean="0"/>
              <a:t>Lower permeability tailings reduce net percolation</a:t>
            </a:r>
          </a:p>
          <a:p>
            <a:pPr eaLnBrk="1" hangingPunct="1">
              <a:spcBef>
                <a:spcPct val="30000"/>
              </a:spcBef>
            </a:pPr>
            <a:r>
              <a:rPr lang="en-US" sz="2400" dirty="0" smtClean="0"/>
              <a:t>Increasing cover thickness can have less influence on net percolation than tailings characteristics 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sz="2400" dirty="0" smtClean="0"/>
              <a:t>Shallow covers or direct reclaimed tailings can have less net percolation than deeper covers 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sz="2400" b="1" dirty="0" smtClean="0"/>
              <a:t>Tailings are an integral part of store and release cover systems and their influence should be considered during cover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14300"/>
            <a:ext cx="8229600" cy="1143000"/>
          </a:xfrm>
        </p:spPr>
        <p:txBody>
          <a:bodyPr/>
          <a:lstStyle/>
          <a:p>
            <a:pPr eaLnBrk="1" hangingPunct="1"/>
            <a:r>
              <a:rPr lang="en-US" sz="3900" dirty="0" smtClean="0"/>
              <a:t>Conclusions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449388"/>
            <a:ext cx="8340725" cy="4700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Circumneutral tailings can be revegetated with </a:t>
            </a:r>
            <a:r>
              <a:rPr lang="en-US" dirty="0" smtClean="0"/>
              <a:t>organic amendments (if available); </a:t>
            </a:r>
            <a:r>
              <a:rPr lang="en-US" dirty="0"/>
              <a:t>net percolation may actually decrease because of low permeability material at surface 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Low permeability tailings serve to slow down infiltration and retain water in cover; can have greater effect on net percolation than cover depth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Revegetation seed mixes should consider differences between sand and slimes area; deeper covers are better for native seed mixes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Cover system modeling should acknowledge ET depth into tailings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Upward acidity and salinity migration into monolayer covers may be 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/>
          <p:cNvPicPr>
            <a:picLocks noChangeAspect="1" noChangeArrowheads="1"/>
          </p:cNvPicPr>
          <p:nvPr/>
        </p:nvPicPr>
        <p:blipFill>
          <a:blip r:embed="rId3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63" y="-179388"/>
            <a:ext cx="10271126" cy="703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9400" y="2139855"/>
            <a:ext cx="8610600" cy="1447800"/>
          </a:xfrm>
        </p:spPr>
        <p:txBody>
          <a:bodyPr/>
          <a:lstStyle/>
          <a:p>
            <a:pPr eaLnBrk="1" hangingPunct="1"/>
            <a:r>
              <a:rPr lang="en-US" sz="3900" b="1" dirty="0" smtClean="0"/>
              <a:t>THANK YOU!</a:t>
            </a:r>
            <a:br>
              <a:rPr lang="en-US" sz="3900" b="1" dirty="0" smtClean="0"/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monisha@gsanalysis.com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400" dirty="0"/>
              <a:t>More information at </a:t>
            </a:r>
            <a:r>
              <a:rPr lang="en-US" sz="2400" b="1" dirty="0" smtClean="0">
                <a:solidFill>
                  <a:schemeClr val="tx1"/>
                </a:solidFill>
              </a:rPr>
              <a:t>http</a:t>
            </a:r>
            <a:r>
              <a:rPr lang="en-US" sz="2400" b="1" dirty="0">
                <a:solidFill>
                  <a:schemeClr val="tx1"/>
                </a:solidFill>
              </a:rPr>
              <a:t>://www.gsanalysis.com/minepub.html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455613" y="2590800"/>
            <a:ext cx="8226425" cy="920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5846" name="Picture 6" descr="gsa_logo_lo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886450"/>
            <a:ext cx="19034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1713244" y="2277468"/>
            <a:ext cx="6318027" cy="3017861"/>
          </a:xfrm>
          <a:custGeom>
            <a:avLst/>
            <a:gdLst>
              <a:gd name="connsiteX0" fmla="*/ 4995080 w 5349922"/>
              <a:gd name="connsiteY0" fmla="*/ 232012 h 3084394"/>
              <a:gd name="connsiteX1" fmla="*/ 5349922 w 5349922"/>
              <a:gd name="connsiteY1" fmla="*/ 2688609 h 3084394"/>
              <a:gd name="connsiteX2" fmla="*/ 3985146 w 5349922"/>
              <a:gd name="connsiteY2" fmla="*/ 3084394 h 3084394"/>
              <a:gd name="connsiteX3" fmla="*/ 2210937 w 5349922"/>
              <a:gd name="connsiteY3" fmla="*/ 2893326 h 3084394"/>
              <a:gd name="connsiteX4" fmla="*/ 1624083 w 5349922"/>
              <a:gd name="connsiteY4" fmla="*/ 2456597 h 3084394"/>
              <a:gd name="connsiteX5" fmla="*/ 982639 w 5349922"/>
              <a:gd name="connsiteY5" fmla="*/ 2388358 h 3084394"/>
              <a:gd name="connsiteX6" fmla="*/ 382137 w 5349922"/>
              <a:gd name="connsiteY6" fmla="*/ 2156347 h 3084394"/>
              <a:gd name="connsiteX7" fmla="*/ 1282889 w 5349922"/>
              <a:gd name="connsiteY7" fmla="*/ 1815153 h 3084394"/>
              <a:gd name="connsiteX8" fmla="*/ 1678674 w 5349922"/>
              <a:gd name="connsiteY8" fmla="*/ 1951630 h 3084394"/>
              <a:gd name="connsiteX9" fmla="*/ 1514901 w 5349922"/>
              <a:gd name="connsiteY9" fmla="*/ 1665027 h 3084394"/>
              <a:gd name="connsiteX10" fmla="*/ 1146412 w 5349922"/>
              <a:gd name="connsiteY10" fmla="*/ 1596788 h 3084394"/>
              <a:gd name="connsiteX11" fmla="*/ 682388 w 5349922"/>
              <a:gd name="connsiteY11" fmla="*/ 1815153 h 3084394"/>
              <a:gd name="connsiteX12" fmla="*/ 395785 w 5349922"/>
              <a:gd name="connsiteY12" fmla="*/ 1815153 h 3084394"/>
              <a:gd name="connsiteX13" fmla="*/ 327546 w 5349922"/>
              <a:gd name="connsiteY13" fmla="*/ 1678675 h 3084394"/>
              <a:gd name="connsiteX14" fmla="*/ 423080 w 5349922"/>
              <a:gd name="connsiteY14" fmla="*/ 1487606 h 3084394"/>
              <a:gd name="connsiteX15" fmla="*/ 614149 w 5349922"/>
              <a:gd name="connsiteY15" fmla="*/ 1460311 h 3084394"/>
              <a:gd name="connsiteX16" fmla="*/ 846161 w 5349922"/>
              <a:gd name="connsiteY16" fmla="*/ 1351129 h 3084394"/>
              <a:gd name="connsiteX17" fmla="*/ 1037230 w 5349922"/>
              <a:gd name="connsiteY17" fmla="*/ 1351129 h 3084394"/>
              <a:gd name="connsiteX18" fmla="*/ 1392071 w 5349922"/>
              <a:gd name="connsiteY18" fmla="*/ 1310185 h 3084394"/>
              <a:gd name="connsiteX19" fmla="*/ 1501253 w 5349922"/>
              <a:gd name="connsiteY19" fmla="*/ 1351129 h 3084394"/>
              <a:gd name="connsiteX20" fmla="*/ 1610436 w 5349922"/>
              <a:gd name="connsiteY20" fmla="*/ 1119117 h 3084394"/>
              <a:gd name="connsiteX21" fmla="*/ 1337480 w 5349922"/>
              <a:gd name="connsiteY21" fmla="*/ 1009935 h 3084394"/>
              <a:gd name="connsiteX22" fmla="*/ 1105468 w 5349922"/>
              <a:gd name="connsiteY22" fmla="*/ 1037230 h 3084394"/>
              <a:gd name="connsiteX23" fmla="*/ 982639 w 5349922"/>
              <a:gd name="connsiteY23" fmla="*/ 1037230 h 3084394"/>
              <a:gd name="connsiteX24" fmla="*/ 682388 w 5349922"/>
              <a:gd name="connsiteY24" fmla="*/ 1146412 h 3084394"/>
              <a:gd name="connsiteX25" fmla="*/ 232012 w 5349922"/>
              <a:gd name="connsiteY25" fmla="*/ 1201003 h 3084394"/>
              <a:gd name="connsiteX26" fmla="*/ 0 w 5349922"/>
              <a:gd name="connsiteY26" fmla="*/ 1091821 h 3084394"/>
              <a:gd name="connsiteX27" fmla="*/ 68239 w 5349922"/>
              <a:gd name="connsiteY27" fmla="*/ 968991 h 3084394"/>
              <a:gd name="connsiteX28" fmla="*/ 368489 w 5349922"/>
              <a:gd name="connsiteY28" fmla="*/ 928048 h 3084394"/>
              <a:gd name="connsiteX29" fmla="*/ 518615 w 5349922"/>
              <a:gd name="connsiteY29" fmla="*/ 791570 h 3084394"/>
              <a:gd name="connsiteX30" fmla="*/ 846161 w 5349922"/>
              <a:gd name="connsiteY30" fmla="*/ 736979 h 3084394"/>
              <a:gd name="connsiteX31" fmla="*/ 1173707 w 5349922"/>
              <a:gd name="connsiteY31" fmla="*/ 736979 h 3084394"/>
              <a:gd name="connsiteX32" fmla="*/ 1473958 w 5349922"/>
              <a:gd name="connsiteY32" fmla="*/ 791570 h 3084394"/>
              <a:gd name="connsiteX33" fmla="*/ 1719618 w 5349922"/>
              <a:gd name="connsiteY33" fmla="*/ 846161 h 3084394"/>
              <a:gd name="connsiteX34" fmla="*/ 1924334 w 5349922"/>
              <a:gd name="connsiteY34" fmla="*/ 668741 h 3084394"/>
              <a:gd name="connsiteX35" fmla="*/ 2169994 w 5349922"/>
              <a:gd name="connsiteY35" fmla="*/ 586854 h 3084394"/>
              <a:gd name="connsiteX36" fmla="*/ 2524836 w 5349922"/>
              <a:gd name="connsiteY36" fmla="*/ 627797 h 3084394"/>
              <a:gd name="connsiteX37" fmla="*/ 2934268 w 5349922"/>
              <a:gd name="connsiteY37" fmla="*/ 614150 h 3084394"/>
              <a:gd name="connsiteX38" fmla="*/ 3370997 w 5349922"/>
              <a:gd name="connsiteY38" fmla="*/ 559558 h 3084394"/>
              <a:gd name="connsiteX39" fmla="*/ 3480179 w 5349922"/>
              <a:gd name="connsiteY39" fmla="*/ 245660 h 3084394"/>
              <a:gd name="connsiteX40" fmla="*/ 3766782 w 5349922"/>
              <a:gd name="connsiteY40" fmla="*/ 245660 h 3084394"/>
              <a:gd name="connsiteX41" fmla="*/ 3903259 w 5349922"/>
              <a:gd name="connsiteY41" fmla="*/ 300251 h 3084394"/>
              <a:gd name="connsiteX42" fmla="*/ 4380931 w 5349922"/>
              <a:gd name="connsiteY42" fmla="*/ 313899 h 3084394"/>
              <a:gd name="connsiteX43" fmla="*/ 4872250 w 5349922"/>
              <a:gd name="connsiteY43" fmla="*/ 0 h 3084394"/>
              <a:gd name="connsiteX44" fmla="*/ 4995080 w 5349922"/>
              <a:gd name="connsiteY44" fmla="*/ 232012 h 3084394"/>
              <a:gd name="connsiteX0" fmla="*/ 4995080 w 5349922"/>
              <a:gd name="connsiteY0" fmla="*/ 0 h 2852382"/>
              <a:gd name="connsiteX1" fmla="*/ 5349922 w 5349922"/>
              <a:gd name="connsiteY1" fmla="*/ 2456597 h 2852382"/>
              <a:gd name="connsiteX2" fmla="*/ 3985146 w 5349922"/>
              <a:gd name="connsiteY2" fmla="*/ 2852382 h 2852382"/>
              <a:gd name="connsiteX3" fmla="*/ 2210937 w 5349922"/>
              <a:gd name="connsiteY3" fmla="*/ 2661314 h 2852382"/>
              <a:gd name="connsiteX4" fmla="*/ 1624083 w 5349922"/>
              <a:gd name="connsiteY4" fmla="*/ 2224585 h 2852382"/>
              <a:gd name="connsiteX5" fmla="*/ 982639 w 5349922"/>
              <a:gd name="connsiteY5" fmla="*/ 2156346 h 2852382"/>
              <a:gd name="connsiteX6" fmla="*/ 382137 w 5349922"/>
              <a:gd name="connsiteY6" fmla="*/ 1924335 h 2852382"/>
              <a:gd name="connsiteX7" fmla="*/ 1282889 w 5349922"/>
              <a:gd name="connsiteY7" fmla="*/ 1583141 h 2852382"/>
              <a:gd name="connsiteX8" fmla="*/ 1678674 w 5349922"/>
              <a:gd name="connsiteY8" fmla="*/ 1719618 h 2852382"/>
              <a:gd name="connsiteX9" fmla="*/ 1514901 w 5349922"/>
              <a:gd name="connsiteY9" fmla="*/ 1433015 h 2852382"/>
              <a:gd name="connsiteX10" fmla="*/ 1146412 w 5349922"/>
              <a:gd name="connsiteY10" fmla="*/ 1364776 h 2852382"/>
              <a:gd name="connsiteX11" fmla="*/ 682388 w 5349922"/>
              <a:gd name="connsiteY11" fmla="*/ 1583141 h 2852382"/>
              <a:gd name="connsiteX12" fmla="*/ 395785 w 5349922"/>
              <a:gd name="connsiteY12" fmla="*/ 1583141 h 2852382"/>
              <a:gd name="connsiteX13" fmla="*/ 327546 w 5349922"/>
              <a:gd name="connsiteY13" fmla="*/ 1446663 h 2852382"/>
              <a:gd name="connsiteX14" fmla="*/ 423080 w 5349922"/>
              <a:gd name="connsiteY14" fmla="*/ 1255594 h 2852382"/>
              <a:gd name="connsiteX15" fmla="*/ 614149 w 5349922"/>
              <a:gd name="connsiteY15" fmla="*/ 1228299 h 2852382"/>
              <a:gd name="connsiteX16" fmla="*/ 846161 w 5349922"/>
              <a:gd name="connsiteY16" fmla="*/ 1119117 h 2852382"/>
              <a:gd name="connsiteX17" fmla="*/ 1037230 w 5349922"/>
              <a:gd name="connsiteY17" fmla="*/ 1119117 h 2852382"/>
              <a:gd name="connsiteX18" fmla="*/ 1392071 w 5349922"/>
              <a:gd name="connsiteY18" fmla="*/ 1078173 h 2852382"/>
              <a:gd name="connsiteX19" fmla="*/ 1501253 w 5349922"/>
              <a:gd name="connsiteY19" fmla="*/ 1119117 h 2852382"/>
              <a:gd name="connsiteX20" fmla="*/ 1610436 w 5349922"/>
              <a:gd name="connsiteY20" fmla="*/ 887105 h 2852382"/>
              <a:gd name="connsiteX21" fmla="*/ 1337480 w 5349922"/>
              <a:gd name="connsiteY21" fmla="*/ 777923 h 2852382"/>
              <a:gd name="connsiteX22" fmla="*/ 1105468 w 5349922"/>
              <a:gd name="connsiteY22" fmla="*/ 805218 h 2852382"/>
              <a:gd name="connsiteX23" fmla="*/ 982639 w 5349922"/>
              <a:gd name="connsiteY23" fmla="*/ 805218 h 2852382"/>
              <a:gd name="connsiteX24" fmla="*/ 682388 w 5349922"/>
              <a:gd name="connsiteY24" fmla="*/ 914400 h 2852382"/>
              <a:gd name="connsiteX25" fmla="*/ 232012 w 5349922"/>
              <a:gd name="connsiteY25" fmla="*/ 968991 h 2852382"/>
              <a:gd name="connsiteX26" fmla="*/ 0 w 5349922"/>
              <a:gd name="connsiteY26" fmla="*/ 859809 h 2852382"/>
              <a:gd name="connsiteX27" fmla="*/ 68239 w 5349922"/>
              <a:gd name="connsiteY27" fmla="*/ 736979 h 2852382"/>
              <a:gd name="connsiteX28" fmla="*/ 368489 w 5349922"/>
              <a:gd name="connsiteY28" fmla="*/ 696036 h 2852382"/>
              <a:gd name="connsiteX29" fmla="*/ 518615 w 5349922"/>
              <a:gd name="connsiteY29" fmla="*/ 559558 h 2852382"/>
              <a:gd name="connsiteX30" fmla="*/ 846161 w 5349922"/>
              <a:gd name="connsiteY30" fmla="*/ 504967 h 2852382"/>
              <a:gd name="connsiteX31" fmla="*/ 1173707 w 5349922"/>
              <a:gd name="connsiteY31" fmla="*/ 504967 h 2852382"/>
              <a:gd name="connsiteX32" fmla="*/ 1473958 w 5349922"/>
              <a:gd name="connsiteY32" fmla="*/ 559558 h 2852382"/>
              <a:gd name="connsiteX33" fmla="*/ 1719618 w 5349922"/>
              <a:gd name="connsiteY33" fmla="*/ 614149 h 2852382"/>
              <a:gd name="connsiteX34" fmla="*/ 1924334 w 5349922"/>
              <a:gd name="connsiteY34" fmla="*/ 436729 h 2852382"/>
              <a:gd name="connsiteX35" fmla="*/ 2169994 w 5349922"/>
              <a:gd name="connsiteY35" fmla="*/ 354842 h 2852382"/>
              <a:gd name="connsiteX36" fmla="*/ 2524836 w 5349922"/>
              <a:gd name="connsiteY36" fmla="*/ 395785 h 2852382"/>
              <a:gd name="connsiteX37" fmla="*/ 2934268 w 5349922"/>
              <a:gd name="connsiteY37" fmla="*/ 382138 h 2852382"/>
              <a:gd name="connsiteX38" fmla="*/ 3370997 w 5349922"/>
              <a:gd name="connsiteY38" fmla="*/ 327546 h 2852382"/>
              <a:gd name="connsiteX39" fmla="*/ 3480179 w 5349922"/>
              <a:gd name="connsiteY39" fmla="*/ 13648 h 2852382"/>
              <a:gd name="connsiteX40" fmla="*/ 3766782 w 5349922"/>
              <a:gd name="connsiteY40" fmla="*/ 13648 h 2852382"/>
              <a:gd name="connsiteX41" fmla="*/ 3903259 w 5349922"/>
              <a:gd name="connsiteY41" fmla="*/ 68239 h 2852382"/>
              <a:gd name="connsiteX42" fmla="*/ 4380931 w 5349922"/>
              <a:gd name="connsiteY42" fmla="*/ 81887 h 2852382"/>
              <a:gd name="connsiteX43" fmla="*/ 4844955 w 5349922"/>
              <a:gd name="connsiteY43" fmla="*/ 122830 h 2852382"/>
              <a:gd name="connsiteX44" fmla="*/ 4995080 w 5349922"/>
              <a:gd name="connsiteY44" fmla="*/ 0 h 2852382"/>
              <a:gd name="connsiteX0" fmla="*/ 4995080 w 5349922"/>
              <a:gd name="connsiteY0" fmla="*/ 0 h 2852382"/>
              <a:gd name="connsiteX1" fmla="*/ 5349922 w 5349922"/>
              <a:gd name="connsiteY1" fmla="*/ 2456597 h 2852382"/>
              <a:gd name="connsiteX2" fmla="*/ 3985146 w 5349922"/>
              <a:gd name="connsiteY2" fmla="*/ 2852382 h 2852382"/>
              <a:gd name="connsiteX3" fmla="*/ 2210937 w 5349922"/>
              <a:gd name="connsiteY3" fmla="*/ 2661314 h 2852382"/>
              <a:gd name="connsiteX4" fmla="*/ 1624083 w 5349922"/>
              <a:gd name="connsiteY4" fmla="*/ 2224585 h 2852382"/>
              <a:gd name="connsiteX5" fmla="*/ 982639 w 5349922"/>
              <a:gd name="connsiteY5" fmla="*/ 2156346 h 2852382"/>
              <a:gd name="connsiteX6" fmla="*/ 627797 w 5349922"/>
              <a:gd name="connsiteY6" fmla="*/ 2197290 h 2852382"/>
              <a:gd name="connsiteX7" fmla="*/ 382137 w 5349922"/>
              <a:gd name="connsiteY7" fmla="*/ 1924335 h 2852382"/>
              <a:gd name="connsiteX8" fmla="*/ 1282889 w 5349922"/>
              <a:gd name="connsiteY8" fmla="*/ 1583141 h 2852382"/>
              <a:gd name="connsiteX9" fmla="*/ 1678674 w 5349922"/>
              <a:gd name="connsiteY9" fmla="*/ 1719618 h 2852382"/>
              <a:gd name="connsiteX10" fmla="*/ 1514901 w 5349922"/>
              <a:gd name="connsiteY10" fmla="*/ 1433015 h 2852382"/>
              <a:gd name="connsiteX11" fmla="*/ 1146412 w 5349922"/>
              <a:gd name="connsiteY11" fmla="*/ 1364776 h 2852382"/>
              <a:gd name="connsiteX12" fmla="*/ 682388 w 5349922"/>
              <a:gd name="connsiteY12" fmla="*/ 1583141 h 2852382"/>
              <a:gd name="connsiteX13" fmla="*/ 395785 w 5349922"/>
              <a:gd name="connsiteY13" fmla="*/ 1583141 h 2852382"/>
              <a:gd name="connsiteX14" fmla="*/ 327546 w 5349922"/>
              <a:gd name="connsiteY14" fmla="*/ 1446663 h 2852382"/>
              <a:gd name="connsiteX15" fmla="*/ 423080 w 5349922"/>
              <a:gd name="connsiteY15" fmla="*/ 1255594 h 2852382"/>
              <a:gd name="connsiteX16" fmla="*/ 614149 w 5349922"/>
              <a:gd name="connsiteY16" fmla="*/ 1228299 h 2852382"/>
              <a:gd name="connsiteX17" fmla="*/ 846161 w 5349922"/>
              <a:gd name="connsiteY17" fmla="*/ 1119117 h 2852382"/>
              <a:gd name="connsiteX18" fmla="*/ 1037230 w 5349922"/>
              <a:gd name="connsiteY18" fmla="*/ 1119117 h 2852382"/>
              <a:gd name="connsiteX19" fmla="*/ 1392071 w 5349922"/>
              <a:gd name="connsiteY19" fmla="*/ 1078173 h 2852382"/>
              <a:gd name="connsiteX20" fmla="*/ 1501253 w 5349922"/>
              <a:gd name="connsiteY20" fmla="*/ 1119117 h 2852382"/>
              <a:gd name="connsiteX21" fmla="*/ 1610436 w 5349922"/>
              <a:gd name="connsiteY21" fmla="*/ 887105 h 2852382"/>
              <a:gd name="connsiteX22" fmla="*/ 1337480 w 5349922"/>
              <a:gd name="connsiteY22" fmla="*/ 777923 h 2852382"/>
              <a:gd name="connsiteX23" fmla="*/ 1105468 w 5349922"/>
              <a:gd name="connsiteY23" fmla="*/ 805218 h 2852382"/>
              <a:gd name="connsiteX24" fmla="*/ 982639 w 5349922"/>
              <a:gd name="connsiteY24" fmla="*/ 805218 h 2852382"/>
              <a:gd name="connsiteX25" fmla="*/ 682388 w 5349922"/>
              <a:gd name="connsiteY25" fmla="*/ 914400 h 2852382"/>
              <a:gd name="connsiteX26" fmla="*/ 232012 w 5349922"/>
              <a:gd name="connsiteY26" fmla="*/ 968991 h 2852382"/>
              <a:gd name="connsiteX27" fmla="*/ 0 w 5349922"/>
              <a:gd name="connsiteY27" fmla="*/ 859809 h 2852382"/>
              <a:gd name="connsiteX28" fmla="*/ 68239 w 5349922"/>
              <a:gd name="connsiteY28" fmla="*/ 736979 h 2852382"/>
              <a:gd name="connsiteX29" fmla="*/ 368489 w 5349922"/>
              <a:gd name="connsiteY29" fmla="*/ 696036 h 2852382"/>
              <a:gd name="connsiteX30" fmla="*/ 518615 w 5349922"/>
              <a:gd name="connsiteY30" fmla="*/ 559558 h 2852382"/>
              <a:gd name="connsiteX31" fmla="*/ 846161 w 5349922"/>
              <a:gd name="connsiteY31" fmla="*/ 504967 h 2852382"/>
              <a:gd name="connsiteX32" fmla="*/ 1173707 w 5349922"/>
              <a:gd name="connsiteY32" fmla="*/ 504967 h 2852382"/>
              <a:gd name="connsiteX33" fmla="*/ 1473958 w 5349922"/>
              <a:gd name="connsiteY33" fmla="*/ 559558 h 2852382"/>
              <a:gd name="connsiteX34" fmla="*/ 1719618 w 5349922"/>
              <a:gd name="connsiteY34" fmla="*/ 614149 h 2852382"/>
              <a:gd name="connsiteX35" fmla="*/ 1924334 w 5349922"/>
              <a:gd name="connsiteY35" fmla="*/ 436729 h 2852382"/>
              <a:gd name="connsiteX36" fmla="*/ 2169994 w 5349922"/>
              <a:gd name="connsiteY36" fmla="*/ 354842 h 2852382"/>
              <a:gd name="connsiteX37" fmla="*/ 2524836 w 5349922"/>
              <a:gd name="connsiteY37" fmla="*/ 395785 h 2852382"/>
              <a:gd name="connsiteX38" fmla="*/ 2934268 w 5349922"/>
              <a:gd name="connsiteY38" fmla="*/ 382138 h 2852382"/>
              <a:gd name="connsiteX39" fmla="*/ 3370997 w 5349922"/>
              <a:gd name="connsiteY39" fmla="*/ 327546 h 2852382"/>
              <a:gd name="connsiteX40" fmla="*/ 3480179 w 5349922"/>
              <a:gd name="connsiteY40" fmla="*/ 13648 h 2852382"/>
              <a:gd name="connsiteX41" fmla="*/ 3766782 w 5349922"/>
              <a:gd name="connsiteY41" fmla="*/ 13648 h 2852382"/>
              <a:gd name="connsiteX42" fmla="*/ 3903259 w 5349922"/>
              <a:gd name="connsiteY42" fmla="*/ 68239 h 2852382"/>
              <a:gd name="connsiteX43" fmla="*/ 4380931 w 5349922"/>
              <a:gd name="connsiteY43" fmla="*/ 81887 h 2852382"/>
              <a:gd name="connsiteX44" fmla="*/ 4844955 w 5349922"/>
              <a:gd name="connsiteY44" fmla="*/ 122830 h 2852382"/>
              <a:gd name="connsiteX45" fmla="*/ 4995080 w 5349922"/>
              <a:gd name="connsiteY45" fmla="*/ 0 h 2852382"/>
              <a:gd name="connsiteX0" fmla="*/ 4995080 w 5349922"/>
              <a:gd name="connsiteY0" fmla="*/ 0 h 2852382"/>
              <a:gd name="connsiteX1" fmla="*/ 5349922 w 5349922"/>
              <a:gd name="connsiteY1" fmla="*/ 2456597 h 2852382"/>
              <a:gd name="connsiteX2" fmla="*/ 3985146 w 5349922"/>
              <a:gd name="connsiteY2" fmla="*/ 2852382 h 2852382"/>
              <a:gd name="connsiteX3" fmla="*/ 2210937 w 5349922"/>
              <a:gd name="connsiteY3" fmla="*/ 2661314 h 2852382"/>
              <a:gd name="connsiteX4" fmla="*/ 1624083 w 5349922"/>
              <a:gd name="connsiteY4" fmla="*/ 2224585 h 2852382"/>
              <a:gd name="connsiteX5" fmla="*/ 982639 w 5349922"/>
              <a:gd name="connsiteY5" fmla="*/ 2156346 h 2852382"/>
              <a:gd name="connsiteX6" fmla="*/ 627797 w 5349922"/>
              <a:gd name="connsiteY6" fmla="*/ 2197290 h 2852382"/>
              <a:gd name="connsiteX7" fmla="*/ 382137 w 5349922"/>
              <a:gd name="connsiteY7" fmla="*/ 1924335 h 2852382"/>
              <a:gd name="connsiteX8" fmla="*/ 1282889 w 5349922"/>
              <a:gd name="connsiteY8" fmla="*/ 1583141 h 2852382"/>
              <a:gd name="connsiteX9" fmla="*/ 1678674 w 5349922"/>
              <a:gd name="connsiteY9" fmla="*/ 1719618 h 2852382"/>
              <a:gd name="connsiteX10" fmla="*/ 1514901 w 5349922"/>
              <a:gd name="connsiteY10" fmla="*/ 1433015 h 2852382"/>
              <a:gd name="connsiteX11" fmla="*/ 1146412 w 5349922"/>
              <a:gd name="connsiteY11" fmla="*/ 1364776 h 2852382"/>
              <a:gd name="connsiteX12" fmla="*/ 682388 w 5349922"/>
              <a:gd name="connsiteY12" fmla="*/ 1583141 h 2852382"/>
              <a:gd name="connsiteX13" fmla="*/ 395785 w 5349922"/>
              <a:gd name="connsiteY13" fmla="*/ 1583141 h 2852382"/>
              <a:gd name="connsiteX14" fmla="*/ 327546 w 5349922"/>
              <a:gd name="connsiteY14" fmla="*/ 1446663 h 2852382"/>
              <a:gd name="connsiteX15" fmla="*/ 423080 w 5349922"/>
              <a:gd name="connsiteY15" fmla="*/ 1255594 h 2852382"/>
              <a:gd name="connsiteX16" fmla="*/ 614149 w 5349922"/>
              <a:gd name="connsiteY16" fmla="*/ 1228299 h 2852382"/>
              <a:gd name="connsiteX17" fmla="*/ 846161 w 5349922"/>
              <a:gd name="connsiteY17" fmla="*/ 1119117 h 2852382"/>
              <a:gd name="connsiteX18" fmla="*/ 1037230 w 5349922"/>
              <a:gd name="connsiteY18" fmla="*/ 1119117 h 2852382"/>
              <a:gd name="connsiteX19" fmla="*/ 1392071 w 5349922"/>
              <a:gd name="connsiteY19" fmla="*/ 1078173 h 2852382"/>
              <a:gd name="connsiteX20" fmla="*/ 1501253 w 5349922"/>
              <a:gd name="connsiteY20" fmla="*/ 1119117 h 2852382"/>
              <a:gd name="connsiteX21" fmla="*/ 1610436 w 5349922"/>
              <a:gd name="connsiteY21" fmla="*/ 887105 h 2852382"/>
              <a:gd name="connsiteX22" fmla="*/ 1337480 w 5349922"/>
              <a:gd name="connsiteY22" fmla="*/ 777923 h 2852382"/>
              <a:gd name="connsiteX23" fmla="*/ 1105468 w 5349922"/>
              <a:gd name="connsiteY23" fmla="*/ 805218 h 2852382"/>
              <a:gd name="connsiteX24" fmla="*/ 982639 w 5349922"/>
              <a:gd name="connsiteY24" fmla="*/ 805218 h 2852382"/>
              <a:gd name="connsiteX25" fmla="*/ 682388 w 5349922"/>
              <a:gd name="connsiteY25" fmla="*/ 914400 h 2852382"/>
              <a:gd name="connsiteX26" fmla="*/ 232012 w 5349922"/>
              <a:gd name="connsiteY26" fmla="*/ 968991 h 2852382"/>
              <a:gd name="connsiteX27" fmla="*/ 0 w 5349922"/>
              <a:gd name="connsiteY27" fmla="*/ 859809 h 2852382"/>
              <a:gd name="connsiteX28" fmla="*/ 68239 w 5349922"/>
              <a:gd name="connsiteY28" fmla="*/ 736979 h 2852382"/>
              <a:gd name="connsiteX29" fmla="*/ 368489 w 5349922"/>
              <a:gd name="connsiteY29" fmla="*/ 696036 h 2852382"/>
              <a:gd name="connsiteX30" fmla="*/ 518615 w 5349922"/>
              <a:gd name="connsiteY30" fmla="*/ 559558 h 2852382"/>
              <a:gd name="connsiteX31" fmla="*/ 846161 w 5349922"/>
              <a:gd name="connsiteY31" fmla="*/ 504967 h 2852382"/>
              <a:gd name="connsiteX32" fmla="*/ 1173707 w 5349922"/>
              <a:gd name="connsiteY32" fmla="*/ 504967 h 2852382"/>
              <a:gd name="connsiteX33" fmla="*/ 1473958 w 5349922"/>
              <a:gd name="connsiteY33" fmla="*/ 559558 h 2852382"/>
              <a:gd name="connsiteX34" fmla="*/ 1719618 w 5349922"/>
              <a:gd name="connsiteY34" fmla="*/ 614149 h 2852382"/>
              <a:gd name="connsiteX35" fmla="*/ 1924334 w 5349922"/>
              <a:gd name="connsiteY35" fmla="*/ 436729 h 2852382"/>
              <a:gd name="connsiteX36" fmla="*/ 2169994 w 5349922"/>
              <a:gd name="connsiteY36" fmla="*/ 354842 h 2852382"/>
              <a:gd name="connsiteX37" fmla="*/ 2524836 w 5349922"/>
              <a:gd name="connsiteY37" fmla="*/ 395785 h 2852382"/>
              <a:gd name="connsiteX38" fmla="*/ 2934268 w 5349922"/>
              <a:gd name="connsiteY38" fmla="*/ 382138 h 2852382"/>
              <a:gd name="connsiteX39" fmla="*/ 3370997 w 5349922"/>
              <a:gd name="connsiteY39" fmla="*/ 327546 h 2852382"/>
              <a:gd name="connsiteX40" fmla="*/ 3480179 w 5349922"/>
              <a:gd name="connsiteY40" fmla="*/ 13648 h 2852382"/>
              <a:gd name="connsiteX41" fmla="*/ 3766782 w 5349922"/>
              <a:gd name="connsiteY41" fmla="*/ 13648 h 2852382"/>
              <a:gd name="connsiteX42" fmla="*/ 3903259 w 5349922"/>
              <a:gd name="connsiteY42" fmla="*/ 68239 h 2852382"/>
              <a:gd name="connsiteX43" fmla="*/ 4380931 w 5349922"/>
              <a:gd name="connsiteY43" fmla="*/ 81887 h 2852382"/>
              <a:gd name="connsiteX44" fmla="*/ 4844955 w 5349922"/>
              <a:gd name="connsiteY44" fmla="*/ 122830 h 2852382"/>
              <a:gd name="connsiteX45" fmla="*/ 4995080 w 5349922"/>
              <a:gd name="connsiteY45" fmla="*/ 0 h 2852382"/>
              <a:gd name="connsiteX0" fmla="*/ 4995080 w 5425235"/>
              <a:gd name="connsiteY0" fmla="*/ 0 h 2852382"/>
              <a:gd name="connsiteX1" fmla="*/ 5240739 w 5425235"/>
              <a:gd name="connsiteY1" fmla="*/ 1555845 h 2852382"/>
              <a:gd name="connsiteX2" fmla="*/ 5349922 w 5425235"/>
              <a:gd name="connsiteY2" fmla="*/ 2456597 h 2852382"/>
              <a:gd name="connsiteX3" fmla="*/ 3985146 w 5425235"/>
              <a:gd name="connsiteY3" fmla="*/ 2852382 h 2852382"/>
              <a:gd name="connsiteX4" fmla="*/ 2210937 w 5425235"/>
              <a:gd name="connsiteY4" fmla="*/ 2661314 h 2852382"/>
              <a:gd name="connsiteX5" fmla="*/ 1624083 w 5425235"/>
              <a:gd name="connsiteY5" fmla="*/ 2224585 h 2852382"/>
              <a:gd name="connsiteX6" fmla="*/ 982639 w 5425235"/>
              <a:gd name="connsiteY6" fmla="*/ 2156346 h 2852382"/>
              <a:gd name="connsiteX7" fmla="*/ 627797 w 5425235"/>
              <a:gd name="connsiteY7" fmla="*/ 2197290 h 2852382"/>
              <a:gd name="connsiteX8" fmla="*/ 382137 w 5425235"/>
              <a:gd name="connsiteY8" fmla="*/ 1924335 h 2852382"/>
              <a:gd name="connsiteX9" fmla="*/ 1282889 w 5425235"/>
              <a:gd name="connsiteY9" fmla="*/ 1583141 h 2852382"/>
              <a:gd name="connsiteX10" fmla="*/ 1678674 w 5425235"/>
              <a:gd name="connsiteY10" fmla="*/ 1719618 h 2852382"/>
              <a:gd name="connsiteX11" fmla="*/ 1514901 w 5425235"/>
              <a:gd name="connsiteY11" fmla="*/ 1433015 h 2852382"/>
              <a:gd name="connsiteX12" fmla="*/ 1146412 w 5425235"/>
              <a:gd name="connsiteY12" fmla="*/ 1364776 h 2852382"/>
              <a:gd name="connsiteX13" fmla="*/ 682388 w 5425235"/>
              <a:gd name="connsiteY13" fmla="*/ 1583141 h 2852382"/>
              <a:gd name="connsiteX14" fmla="*/ 395785 w 5425235"/>
              <a:gd name="connsiteY14" fmla="*/ 1583141 h 2852382"/>
              <a:gd name="connsiteX15" fmla="*/ 327546 w 5425235"/>
              <a:gd name="connsiteY15" fmla="*/ 1446663 h 2852382"/>
              <a:gd name="connsiteX16" fmla="*/ 423080 w 5425235"/>
              <a:gd name="connsiteY16" fmla="*/ 1255594 h 2852382"/>
              <a:gd name="connsiteX17" fmla="*/ 614149 w 5425235"/>
              <a:gd name="connsiteY17" fmla="*/ 1228299 h 2852382"/>
              <a:gd name="connsiteX18" fmla="*/ 846161 w 5425235"/>
              <a:gd name="connsiteY18" fmla="*/ 1119117 h 2852382"/>
              <a:gd name="connsiteX19" fmla="*/ 1037230 w 5425235"/>
              <a:gd name="connsiteY19" fmla="*/ 1119117 h 2852382"/>
              <a:gd name="connsiteX20" fmla="*/ 1392071 w 5425235"/>
              <a:gd name="connsiteY20" fmla="*/ 1078173 h 2852382"/>
              <a:gd name="connsiteX21" fmla="*/ 1501253 w 5425235"/>
              <a:gd name="connsiteY21" fmla="*/ 1119117 h 2852382"/>
              <a:gd name="connsiteX22" fmla="*/ 1610436 w 5425235"/>
              <a:gd name="connsiteY22" fmla="*/ 887105 h 2852382"/>
              <a:gd name="connsiteX23" fmla="*/ 1337480 w 5425235"/>
              <a:gd name="connsiteY23" fmla="*/ 777923 h 2852382"/>
              <a:gd name="connsiteX24" fmla="*/ 1105468 w 5425235"/>
              <a:gd name="connsiteY24" fmla="*/ 805218 h 2852382"/>
              <a:gd name="connsiteX25" fmla="*/ 982639 w 5425235"/>
              <a:gd name="connsiteY25" fmla="*/ 805218 h 2852382"/>
              <a:gd name="connsiteX26" fmla="*/ 682388 w 5425235"/>
              <a:gd name="connsiteY26" fmla="*/ 914400 h 2852382"/>
              <a:gd name="connsiteX27" fmla="*/ 232012 w 5425235"/>
              <a:gd name="connsiteY27" fmla="*/ 968991 h 2852382"/>
              <a:gd name="connsiteX28" fmla="*/ 0 w 5425235"/>
              <a:gd name="connsiteY28" fmla="*/ 859809 h 2852382"/>
              <a:gd name="connsiteX29" fmla="*/ 68239 w 5425235"/>
              <a:gd name="connsiteY29" fmla="*/ 736979 h 2852382"/>
              <a:gd name="connsiteX30" fmla="*/ 368489 w 5425235"/>
              <a:gd name="connsiteY30" fmla="*/ 696036 h 2852382"/>
              <a:gd name="connsiteX31" fmla="*/ 518615 w 5425235"/>
              <a:gd name="connsiteY31" fmla="*/ 559558 h 2852382"/>
              <a:gd name="connsiteX32" fmla="*/ 846161 w 5425235"/>
              <a:gd name="connsiteY32" fmla="*/ 504967 h 2852382"/>
              <a:gd name="connsiteX33" fmla="*/ 1173707 w 5425235"/>
              <a:gd name="connsiteY33" fmla="*/ 504967 h 2852382"/>
              <a:gd name="connsiteX34" fmla="*/ 1473958 w 5425235"/>
              <a:gd name="connsiteY34" fmla="*/ 559558 h 2852382"/>
              <a:gd name="connsiteX35" fmla="*/ 1719618 w 5425235"/>
              <a:gd name="connsiteY35" fmla="*/ 614149 h 2852382"/>
              <a:gd name="connsiteX36" fmla="*/ 1924334 w 5425235"/>
              <a:gd name="connsiteY36" fmla="*/ 436729 h 2852382"/>
              <a:gd name="connsiteX37" fmla="*/ 2169994 w 5425235"/>
              <a:gd name="connsiteY37" fmla="*/ 354842 h 2852382"/>
              <a:gd name="connsiteX38" fmla="*/ 2524836 w 5425235"/>
              <a:gd name="connsiteY38" fmla="*/ 395785 h 2852382"/>
              <a:gd name="connsiteX39" fmla="*/ 2934268 w 5425235"/>
              <a:gd name="connsiteY39" fmla="*/ 382138 h 2852382"/>
              <a:gd name="connsiteX40" fmla="*/ 3370997 w 5425235"/>
              <a:gd name="connsiteY40" fmla="*/ 327546 h 2852382"/>
              <a:gd name="connsiteX41" fmla="*/ 3480179 w 5425235"/>
              <a:gd name="connsiteY41" fmla="*/ 13648 h 2852382"/>
              <a:gd name="connsiteX42" fmla="*/ 3766782 w 5425235"/>
              <a:gd name="connsiteY42" fmla="*/ 13648 h 2852382"/>
              <a:gd name="connsiteX43" fmla="*/ 3903259 w 5425235"/>
              <a:gd name="connsiteY43" fmla="*/ 68239 h 2852382"/>
              <a:gd name="connsiteX44" fmla="*/ 4380931 w 5425235"/>
              <a:gd name="connsiteY44" fmla="*/ 81887 h 2852382"/>
              <a:gd name="connsiteX45" fmla="*/ 4844955 w 5425235"/>
              <a:gd name="connsiteY45" fmla="*/ 122830 h 2852382"/>
              <a:gd name="connsiteX46" fmla="*/ 4995080 w 5425235"/>
              <a:gd name="connsiteY46" fmla="*/ 0 h 2852382"/>
              <a:gd name="connsiteX0" fmla="*/ 4995080 w 5436934"/>
              <a:gd name="connsiteY0" fmla="*/ 0 h 2852382"/>
              <a:gd name="connsiteX1" fmla="*/ 5295331 w 5436934"/>
              <a:gd name="connsiteY1" fmla="*/ 1514902 h 2852382"/>
              <a:gd name="connsiteX2" fmla="*/ 5349922 w 5436934"/>
              <a:gd name="connsiteY2" fmla="*/ 2456597 h 2852382"/>
              <a:gd name="connsiteX3" fmla="*/ 3985146 w 5436934"/>
              <a:gd name="connsiteY3" fmla="*/ 2852382 h 2852382"/>
              <a:gd name="connsiteX4" fmla="*/ 2210937 w 5436934"/>
              <a:gd name="connsiteY4" fmla="*/ 2661314 h 2852382"/>
              <a:gd name="connsiteX5" fmla="*/ 1624083 w 5436934"/>
              <a:gd name="connsiteY5" fmla="*/ 2224585 h 2852382"/>
              <a:gd name="connsiteX6" fmla="*/ 982639 w 5436934"/>
              <a:gd name="connsiteY6" fmla="*/ 2156346 h 2852382"/>
              <a:gd name="connsiteX7" fmla="*/ 627797 w 5436934"/>
              <a:gd name="connsiteY7" fmla="*/ 2197290 h 2852382"/>
              <a:gd name="connsiteX8" fmla="*/ 382137 w 5436934"/>
              <a:gd name="connsiteY8" fmla="*/ 1924335 h 2852382"/>
              <a:gd name="connsiteX9" fmla="*/ 1282889 w 5436934"/>
              <a:gd name="connsiteY9" fmla="*/ 1583141 h 2852382"/>
              <a:gd name="connsiteX10" fmla="*/ 1678674 w 5436934"/>
              <a:gd name="connsiteY10" fmla="*/ 1719618 h 2852382"/>
              <a:gd name="connsiteX11" fmla="*/ 1514901 w 5436934"/>
              <a:gd name="connsiteY11" fmla="*/ 1433015 h 2852382"/>
              <a:gd name="connsiteX12" fmla="*/ 1146412 w 5436934"/>
              <a:gd name="connsiteY12" fmla="*/ 1364776 h 2852382"/>
              <a:gd name="connsiteX13" fmla="*/ 682388 w 5436934"/>
              <a:gd name="connsiteY13" fmla="*/ 1583141 h 2852382"/>
              <a:gd name="connsiteX14" fmla="*/ 395785 w 5436934"/>
              <a:gd name="connsiteY14" fmla="*/ 1583141 h 2852382"/>
              <a:gd name="connsiteX15" fmla="*/ 327546 w 5436934"/>
              <a:gd name="connsiteY15" fmla="*/ 1446663 h 2852382"/>
              <a:gd name="connsiteX16" fmla="*/ 423080 w 5436934"/>
              <a:gd name="connsiteY16" fmla="*/ 1255594 h 2852382"/>
              <a:gd name="connsiteX17" fmla="*/ 614149 w 5436934"/>
              <a:gd name="connsiteY17" fmla="*/ 1228299 h 2852382"/>
              <a:gd name="connsiteX18" fmla="*/ 846161 w 5436934"/>
              <a:gd name="connsiteY18" fmla="*/ 1119117 h 2852382"/>
              <a:gd name="connsiteX19" fmla="*/ 1037230 w 5436934"/>
              <a:gd name="connsiteY19" fmla="*/ 1119117 h 2852382"/>
              <a:gd name="connsiteX20" fmla="*/ 1392071 w 5436934"/>
              <a:gd name="connsiteY20" fmla="*/ 1078173 h 2852382"/>
              <a:gd name="connsiteX21" fmla="*/ 1501253 w 5436934"/>
              <a:gd name="connsiteY21" fmla="*/ 1119117 h 2852382"/>
              <a:gd name="connsiteX22" fmla="*/ 1610436 w 5436934"/>
              <a:gd name="connsiteY22" fmla="*/ 887105 h 2852382"/>
              <a:gd name="connsiteX23" fmla="*/ 1337480 w 5436934"/>
              <a:gd name="connsiteY23" fmla="*/ 777923 h 2852382"/>
              <a:gd name="connsiteX24" fmla="*/ 1105468 w 5436934"/>
              <a:gd name="connsiteY24" fmla="*/ 805218 h 2852382"/>
              <a:gd name="connsiteX25" fmla="*/ 982639 w 5436934"/>
              <a:gd name="connsiteY25" fmla="*/ 805218 h 2852382"/>
              <a:gd name="connsiteX26" fmla="*/ 682388 w 5436934"/>
              <a:gd name="connsiteY26" fmla="*/ 914400 h 2852382"/>
              <a:gd name="connsiteX27" fmla="*/ 232012 w 5436934"/>
              <a:gd name="connsiteY27" fmla="*/ 968991 h 2852382"/>
              <a:gd name="connsiteX28" fmla="*/ 0 w 5436934"/>
              <a:gd name="connsiteY28" fmla="*/ 859809 h 2852382"/>
              <a:gd name="connsiteX29" fmla="*/ 68239 w 5436934"/>
              <a:gd name="connsiteY29" fmla="*/ 736979 h 2852382"/>
              <a:gd name="connsiteX30" fmla="*/ 368489 w 5436934"/>
              <a:gd name="connsiteY30" fmla="*/ 696036 h 2852382"/>
              <a:gd name="connsiteX31" fmla="*/ 518615 w 5436934"/>
              <a:gd name="connsiteY31" fmla="*/ 559558 h 2852382"/>
              <a:gd name="connsiteX32" fmla="*/ 846161 w 5436934"/>
              <a:gd name="connsiteY32" fmla="*/ 504967 h 2852382"/>
              <a:gd name="connsiteX33" fmla="*/ 1173707 w 5436934"/>
              <a:gd name="connsiteY33" fmla="*/ 504967 h 2852382"/>
              <a:gd name="connsiteX34" fmla="*/ 1473958 w 5436934"/>
              <a:gd name="connsiteY34" fmla="*/ 559558 h 2852382"/>
              <a:gd name="connsiteX35" fmla="*/ 1719618 w 5436934"/>
              <a:gd name="connsiteY35" fmla="*/ 614149 h 2852382"/>
              <a:gd name="connsiteX36" fmla="*/ 1924334 w 5436934"/>
              <a:gd name="connsiteY36" fmla="*/ 436729 h 2852382"/>
              <a:gd name="connsiteX37" fmla="*/ 2169994 w 5436934"/>
              <a:gd name="connsiteY37" fmla="*/ 354842 h 2852382"/>
              <a:gd name="connsiteX38" fmla="*/ 2524836 w 5436934"/>
              <a:gd name="connsiteY38" fmla="*/ 395785 h 2852382"/>
              <a:gd name="connsiteX39" fmla="*/ 2934268 w 5436934"/>
              <a:gd name="connsiteY39" fmla="*/ 382138 h 2852382"/>
              <a:gd name="connsiteX40" fmla="*/ 3370997 w 5436934"/>
              <a:gd name="connsiteY40" fmla="*/ 327546 h 2852382"/>
              <a:gd name="connsiteX41" fmla="*/ 3480179 w 5436934"/>
              <a:gd name="connsiteY41" fmla="*/ 13648 h 2852382"/>
              <a:gd name="connsiteX42" fmla="*/ 3766782 w 5436934"/>
              <a:gd name="connsiteY42" fmla="*/ 13648 h 2852382"/>
              <a:gd name="connsiteX43" fmla="*/ 3903259 w 5436934"/>
              <a:gd name="connsiteY43" fmla="*/ 68239 h 2852382"/>
              <a:gd name="connsiteX44" fmla="*/ 4380931 w 5436934"/>
              <a:gd name="connsiteY44" fmla="*/ 81887 h 2852382"/>
              <a:gd name="connsiteX45" fmla="*/ 4844955 w 5436934"/>
              <a:gd name="connsiteY45" fmla="*/ 122830 h 2852382"/>
              <a:gd name="connsiteX46" fmla="*/ 4995080 w 5436934"/>
              <a:gd name="connsiteY46" fmla="*/ 0 h 2852382"/>
              <a:gd name="connsiteX0" fmla="*/ 4995080 w 5418268"/>
              <a:gd name="connsiteY0" fmla="*/ 0 h 2852382"/>
              <a:gd name="connsiteX1" fmla="*/ 5199796 w 5418268"/>
              <a:gd name="connsiteY1" fmla="*/ 1555845 h 2852382"/>
              <a:gd name="connsiteX2" fmla="*/ 5349922 w 5418268"/>
              <a:gd name="connsiteY2" fmla="*/ 2456597 h 2852382"/>
              <a:gd name="connsiteX3" fmla="*/ 3985146 w 5418268"/>
              <a:gd name="connsiteY3" fmla="*/ 2852382 h 2852382"/>
              <a:gd name="connsiteX4" fmla="*/ 2210937 w 5418268"/>
              <a:gd name="connsiteY4" fmla="*/ 2661314 h 2852382"/>
              <a:gd name="connsiteX5" fmla="*/ 1624083 w 5418268"/>
              <a:gd name="connsiteY5" fmla="*/ 2224585 h 2852382"/>
              <a:gd name="connsiteX6" fmla="*/ 982639 w 5418268"/>
              <a:gd name="connsiteY6" fmla="*/ 2156346 h 2852382"/>
              <a:gd name="connsiteX7" fmla="*/ 627797 w 5418268"/>
              <a:gd name="connsiteY7" fmla="*/ 2197290 h 2852382"/>
              <a:gd name="connsiteX8" fmla="*/ 382137 w 5418268"/>
              <a:gd name="connsiteY8" fmla="*/ 1924335 h 2852382"/>
              <a:gd name="connsiteX9" fmla="*/ 1282889 w 5418268"/>
              <a:gd name="connsiteY9" fmla="*/ 1583141 h 2852382"/>
              <a:gd name="connsiteX10" fmla="*/ 1678674 w 5418268"/>
              <a:gd name="connsiteY10" fmla="*/ 1719618 h 2852382"/>
              <a:gd name="connsiteX11" fmla="*/ 1514901 w 5418268"/>
              <a:gd name="connsiteY11" fmla="*/ 1433015 h 2852382"/>
              <a:gd name="connsiteX12" fmla="*/ 1146412 w 5418268"/>
              <a:gd name="connsiteY12" fmla="*/ 1364776 h 2852382"/>
              <a:gd name="connsiteX13" fmla="*/ 682388 w 5418268"/>
              <a:gd name="connsiteY13" fmla="*/ 1583141 h 2852382"/>
              <a:gd name="connsiteX14" fmla="*/ 395785 w 5418268"/>
              <a:gd name="connsiteY14" fmla="*/ 1583141 h 2852382"/>
              <a:gd name="connsiteX15" fmla="*/ 327546 w 5418268"/>
              <a:gd name="connsiteY15" fmla="*/ 1446663 h 2852382"/>
              <a:gd name="connsiteX16" fmla="*/ 423080 w 5418268"/>
              <a:gd name="connsiteY16" fmla="*/ 1255594 h 2852382"/>
              <a:gd name="connsiteX17" fmla="*/ 614149 w 5418268"/>
              <a:gd name="connsiteY17" fmla="*/ 1228299 h 2852382"/>
              <a:gd name="connsiteX18" fmla="*/ 846161 w 5418268"/>
              <a:gd name="connsiteY18" fmla="*/ 1119117 h 2852382"/>
              <a:gd name="connsiteX19" fmla="*/ 1037230 w 5418268"/>
              <a:gd name="connsiteY19" fmla="*/ 1119117 h 2852382"/>
              <a:gd name="connsiteX20" fmla="*/ 1392071 w 5418268"/>
              <a:gd name="connsiteY20" fmla="*/ 1078173 h 2852382"/>
              <a:gd name="connsiteX21" fmla="*/ 1501253 w 5418268"/>
              <a:gd name="connsiteY21" fmla="*/ 1119117 h 2852382"/>
              <a:gd name="connsiteX22" fmla="*/ 1610436 w 5418268"/>
              <a:gd name="connsiteY22" fmla="*/ 887105 h 2852382"/>
              <a:gd name="connsiteX23" fmla="*/ 1337480 w 5418268"/>
              <a:gd name="connsiteY23" fmla="*/ 777923 h 2852382"/>
              <a:gd name="connsiteX24" fmla="*/ 1105468 w 5418268"/>
              <a:gd name="connsiteY24" fmla="*/ 805218 h 2852382"/>
              <a:gd name="connsiteX25" fmla="*/ 982639 w 5418268"/>
              <a:gd name="connsiteY25" fmla="*/ 805218 h 2852382"/>
              <a:gd name="connsiteX26" fmla="*/ 682388 w 5418268"/>
              <a:gd name="connsiteY26" fmla="*/ 914400 h 2852382"/>
              <a:gd name="connsiteX27" fmla="*/ 232012 w 5418268"/>
              <a:gd name="connsiteY27" fmla="*/ 968991 h 2852382"/>
              <a:gd name="connsiteX28" fmla="*/ 0 w 5418268"/>
              <a:gd name="connsiteY28" fmla="*/ 859809 h 2852382"/>
              <a:gd name="connsiteX29" fmla="*/ 68239 w 5418268"/>
              <a:gd name="connsiteY29" fmla="*/ 736979 h 2852382"/>
              <a:gd name="connsiteX30" fmla="*/ 368489 w 5418268"/>
              <a:gd name="connsiteY30" fmla="*/ 696036 h 2852382"/>
              <a:gd name="connsiteX31" fmla="*/ 518615 w 5418268"/>
              <a:gd name="connsiteY31" fmla="*/ 559558 h 2852382"/>
              <a:gd name="connsiteX32" fmla="*/ 846161 w 5418268"/>
              <a:gd name="connsiteY32" fmla="*/ 504967 h 2852382"/>
              <a:gd name="connsiteX33" fmla="*/ 1173707 w 5418268"/>
              <a:gd name="connsiteY33" fmla="*/ 504967 h 2852382"/>
              <a:gd name="connsiteX34" fmla="*/ 1473958 w 5418268"/>
              <a:gd name="connsiteY34" fmla="*/ 559558 h 2852382"/>
              <a:gd name="connsiteX35" fmla="*/ 1719618 w 5418268"/>
              <a:gd name="connsiteY35" fmla="*/ 614149 h 2852382"/>
              <a:gd name="connsiteX36" fmla="*/ 1924334 w 5418268"/>
              <a:gd name="connsiteY36" fmla="*/ 436729 h 2852382"/>
              <a:gd name="connsiteX37" fmla="*/ 2169994 w 5418268"/>
              <a:gd name="connsiteY37" fmla="*/ 354842 h 2852382"/>
              <a:gd name="connsiteX38" fmla="*/ 2524836 w 5418268"/>
              <a:gd name="connsiteY38" fmla="*/ 395785 h 2852382"/>
              <a:gd name="connsiteX39" fmla="*/ 2934268 w 5418268"/>
              <a:gd name="connsiteY39" fmla="*/ 382138 h 2852382"/>
              <a:gd name="connsiteX40" fmla="*/ 3370997 w 5418268"/>
              <a:gd name="connsiteY40" fmla="*/ 327546 h 2852382"/>
              <a:gd name="connsiteX41" fmla="*/ 3480179 w 5418268"/>
              <a:gd name="connsiteY41" fmla="*/ 13648 h 2852382"/>
              <a:gd name="connsiteX42" fmla="*/ 3766782 w 5418268"/>
              <a:gd name="connsiteY42" fmla="*/ 13648 h 2852382"/>
              <a:gd name="connsiteX43" fmla="*/ 3903259 w 5418268"/>
              <a:gd name="connsiteY43" fmla="*/ 68239 h 2852382"/>
              <a:gd name="connsiteX44" fmla="*/ 4380931 w 5418268"/>
              <a:gd name="connsiteY44" fmla="*/ 81887 h 2852382"/>
              <a:gd name="connsiteX45" fmla="*/ 4844955 w 5418268"/>
              <a:gd name="connsiteY45" fmla="*/ 122830 h 2852382"/>
              <a:gd name="connsiteX46" fmla="*/ 4995080 w 5418268"/>
              <a:gd name="connsiteY46" fmla="*/ 0 h 2852382"/>
              <a:gd name="connsiteX0" fmla="*/ 4995080 w 5417018"/>
              <a:gd name="connsiteY0" fmla="*/ 0 h 2852382"/>
              <a:gd name="connsiteX1" fmla="*/ 4899544 w 5417018"/>
              <a:gd name="connsiteY1" fmla="*/ 491320 h 2852382"/>
              <a:gd name="connsiteX2" fmla="*/ 5199796 w 5417018"/>
              <a:gd name="connsiteY2" fmla="*/ 1555845 h 2852382"/>
              <a:gd name="connsiteX3" fmla="*/ 5349922 w 5417018"/>
              <a:gd name="connsiteY3" fmla="*/ 2456597 h 2852382"/>
              <a:gd name="connsiteX4" fmla="*/ 3985146 w 5417018"/>
              <a:gd name="connsiteY4" fmla="*/ 2852382 h 2852382"/>
              <a:gd name="connsiteX5" fmla="*/ 2210937 w 5417018"/>
              <a:gd name="connsiteY5" fmla="*/ 2661314 h 2852382"/>
              <a:gd name="connsiteX6" fmla="*/ 1624083 w 5417018"/>
              <a:gd name="connsiteY6" fmla="*/ 2224585 h 2852382"/>
              <a:gd name="connsiteX7" fmla="*/ 982639 w 5417018"/>
              <a:gd name="connsiteY7" fmla="*/ 2156346 h 2852382"/>
              <a:gd name="connsiteX8" fmla="*/ 627797 w 5417018"/>
              <a:gd name="connsiteY8" fmla="*/ 2197290 h 2852382"/>
              <a:gd name="connsiteX9" fmla="*/ 382137 w 5417018"/>
              <a:gd name="connsiteY9" fmla="*/ 1924335 h 2852382"/>
              <a:gd name="connsiteX10" fmla="*/ 1282889 w 5417018"/>
              <a:gd name="connsiteY10" fmla="*/ 1583141 h 2852382"/>
              <a:gd name="connsiteX11" fmla="*/ 1678674 w 5417018"/>
              <a:gd name="connsiteY11" fmla="*/ 1719618 h 2852382"/>
              <a:gd name="connsiteX12" fmla="*/ 1514901 w 5417018"/>
              <a:gd name="connsiteY12" fmla="*/ 1433015 h 2852382"/>
              <a:gd name="connsiteX13" fmla="*/ 1146412 w 5417018"/>
              <a:gd name="connsiteY13" fmla="*/ 1364776 h 2852382"/>
              <a:gd name="connsiteX14" fmla="*/ 682388 w 5417018"/>
              <a:gd name="connsiteY14" fmla="*/ 1583141 h 2852382"/>
              <a:gd name="connsiteX15" fmla="*/ 395785 w 5417018"/>
              <a:gd name="connsiteY15" fmla="*/ 1583141 h 2852382"/>
              <a:gd name="connsiteX16" fmla="*/ 327546 w 5417018"/>
              <a:gd name="connsiteY16" fmla="*/ 1446663 h 2852382"/>
              <a:gd name="connsiteX17" fmla="*/ 423080 w 5417018"/>
              <a:gd name="connsiteY17" fmla="*/ 1255594 h 2852382"/>
              <a:gd name="connsiteX18" fmla="*/ 614149 w 5417018"/>
              <a:gd name="connsiteY18" fmla="*/ 1228299 h 2852382"/>
              <a:gd name="connsiteX19" fmla="*/ 846161 w 5417018"/>
              <a:gd name="connsiteY19" fmla="*/ 1119117 h 2852382"/>
              <a:gd name="connsiteX20" fmla="*/ 1037230 w 5417018"/>
              <a:gd name="connsiteY20" fmla="*/ 1119117 h 2852382"/>
              <a:gd name="connsiteX21" fmla="*/ 1392071 w 5417018"/>
              <a:gd name="connsiteY21" fmla="*/ 1078173 h 2852382"/>
              <a:gd name="connsiteX22" fmla="*/ 1501253 w 5417018"/>
              <a:gd name="connsiteY22" fmla="*/ 1119117 h 2852382"/>
              <a:gd name="connsiteX23" fmla="*/ 1610436 w 5417018"/>
              <a:gd name="connsiteY23" fmla="*/ 887105 h 2852382"/>
              <a:gd name="connsiteX24" fmla="*/ 1337480 w 5417018"/>
              <a:gd name="connsiteY24" fmla="*/ 777923 h 2852382"/>
              <a:gd name="connsiteX25" fmla="*/ 1105468 w 5417018"/>
              <a:gd name="connsiteY25" fmla="*/ 805218 h 2852382"/>
              <a:gd name="connsiteX26" fmla="*/ 982639 w 5417018"/>
              <a:gd name="connsiteY26" fmla="*/ 805218 h 2852382"/>
              <a:gd name="connsiteX27" fmla="*/ 682388 w 5417018"/>
              <a:gd name="connsiteY27" fmla="*/ 914400 h 2852382"/>
              <a:gd name="connsiteX28" fmla="*/ 232012 w 5417018"/>
              <a:gd name="connsiteY28" fmla="*/ 968991 h 2852382"/>
              <a:gd name="connsiteX29" fmla="*/ 0 w 5417018"/>
              <a:gd name="connsiteY29" fmla="*/ 859809 h 2852382"/>
              <a:gd name="connsiteX30" fmla="*/ 68239 w 5417018"/>
              <a:gd name="connsiteY30" fmla="*/ 736979 h 2852382"/>
              <a:gd name="connsiteX31" fmla="*/ 368489 w 5417018"/>
              <a:gd name="connsiteY31" fmla="*/ 696036 h 2852382"/>
              <a:gd name="connsiteX32" fmla="*/ 518615 w 5417018"/>
              <a:gd name="connsiteY32" fmla="*/ 559558 h 2852382"/>
              <a:gd name="connsiteX33" fmla="*/ 846161 w 5417018"/>
              <a:gd name="connsiteY33" fmla="*/ 504967 h 2852382"/>
              <a:gd name="connsiteX34" fmla="*/ 1173707 w 5417018"/>
              <a:gd name="connsiteY34" fmla="*/ 504967 h 2852382"/>
              <a:gd name="connsiteX35" fmla="*/ 1473958 w 5417018"/>
              <a:gd name="connsiteY35" fmla="*/ 559558 h 2852382"/>
              <a:gd name="connsiteX36" fmla="*/ 1719618 w 5417018"/>
              <a:gd name="connsiteY36" fmla="*/ 614149 h 2852382"/>
              <a:gd name="connsiteX37" fmla="*/ 1924334 w 5417018"/>
              <a:gd name="connsiteY37" fmla="*/ 436729 h 2852382"/>
              <a:gd name="connsiteX38" fmla="*/ 2169994 w 5417018"/>
              <a:gd name="connsiteY38" fmla="*/ 354842 h 2852382"/>
              <a:gd name="connsiteX39" fmla="*/ 2524836 w 5417018"/>
              <a:gd name="connsiteY39" fmla="*/ 395785 h 2852382"/>
              <a:gd name="connsiteX40" fmla="*/ 2934268 w 5417018"/>
              <a:gd name="connsiteY40" fmla="*/ 382138 h 2852382"/>
              <a:gd name="connsiteX41" fmla="*/ 3370997 w 5417018"/>
              <a:gd name="connsiteY41" fmla="*/ 327546 h 2852382"/>
              <a:gd name="connsiteX42" fmla="*/ 3480179 w 5417018"/>
              <a:gd name="connsiteY42" fmla="*/ 13648 h 2852382"/>
              <a:gd name="connsiteX43" fmla="*/ 3766782 w 5417018"/>
              <a:gd name="connsiteY43" fmla="*/ 13648 h 2852382"/>
              <a:gd name="connsiteX44" fmla="*/ 3903259 w 5417018"/>
              <a:gd name="connsiteY44" fmla="*/ 68239 h 2852382"/>
              <a:gd name="connsiteX45" fmla="*/ 4380931 w 5417018"/>
              <a:gd name="connsiteY45" fmla="*/ 81887 h 2852382"/>
              <a:gd name="connsiteX46" fmla="*/ 4844955 w 5417018"/>
              <a:gd name="connsiteY46" fmla="*/ 122830 h 2852382"/>
              <a:gd name="connsiteX47" fmla="*/ 4995080 w 5417018"/>
              <a:gd name="connsiteY47" fmla="*/ 0 h 2852382"/>
              <a:gd name="connsiteX0" fmla="*/ 4995080 w 5417018"/>
              <a:gd name="connsiteY0" fmla="*/ 0 h 2852382"/>
              <a:gd name="connsiteX1" fmla="*/ 5036022 w 5417018"/>
              <a:gd name="connsiteY1" fmla="*/ 518616 h 2852382"/>
              <a:gd name="connsiteX2" fmla="*/ 5199796 w 5417018"/>
              <a:gd name="connsiteY2" fmla="*/ 1555845 h 2852382"/>
              <a:gd name="connsiteX3" fmla="*/ 5349922 w 5417018"/>
              <a:gd name="connsiteY3" fmla="*/ 2456597 h 2852382"/>
              <a:gd name="connsiteX4" fmla="*/ 3985146 w 5417018"/>
              <a:gd name="connsiteY4" fmla="*/ 2852382 h 2852382"/>
              <a:gd name="connsiteX5" fmla="*/ 2210937 w 5417018"/>
              <a:gd name="connsiteY5" fmla="*/ 2661314 h 2852382"/>
              <a:gd name="connsiteX6" fmla="*/ 1624083 w 5417018"/>
              <a:gd name="connsiteY6" fmla="*/ 2224585 h 2852382"/>
              <a:gd name="connsiteX7" fmla="*/ 982639 w 5417018"/>
              <a:gd name="connsiteY7" fmla="*/ 2156346 h 2852382"/>
              <a:gd name="connsiteX8" fmla="*/ 627797 w 5417018"/>
              <a:gd name="connsiteY8" fmla="*/ 2197290 h 2852382"/>
              <a:gd name="connsiteX9" fmla="*/ 382137 w 5417018"/>
              <a:gd name="connsiteY9" fmla="*/ 1924335 h 2852382"/>
              <a:gd name="connsiteX10" fmla="*/ 1282889 w 5417018"/>
              <a:gd name="connsiteY10" fmla="*/ 1583141 h 2852382"/>
              <a:gd name="connsiteX11" fmla="*/ 1678674 w 5417018"/>
              <a:gd name="connsiteY11" fmla="*/ 1719618 h 2852382"/>
              <a:gd name="connsiteX12" fmla="*/ 1514901 w 5417018"/>
              <a:gd name="connsiteY12" fmla="*/ 1433015 h 2852382"/>
              <a:gd name="connsiteX13" fmla="*/ 1146412 w 5417018"/>
              <a:gd name="connsiteY13" fmla="*/ 1364776 h 2852382"/>
              <a:gd name="connsiteX14" fmla="*/ 682388 w 5417018"/>
              <a:gd name="connsiteY14" fmla="*/ 1583141 h 2852382"/>
              <a:gd name="connsiteX15" fmla="*/ 395785 w 5417018"/>
              <a:gd name="connsiteY15" fmla="*/ 1583141 h 2852382"/>
              <a:gd name="connsiteX16" fmla="*/ 327546 w 5417018"/>
              <a:gd name="connsiteY16" fmla="*/ 1446663 h 2852382"/>
              <a:gd name="connsiteX17" fmla="*/ 423080 w 5417018"/>
              <a:gd name="connsiteY17" fmla="*/ 1255594 h 2852382"/>
              <a:gd name="connsiteX18" fmla="*/ 614149 w 5417018"/>
              <a:gd name="connsiteY18" fmla="*/ 1228299 h 2852382"/>
              <a:gd name="connsiteX19" fmla="*/ 846161 w 5417018"/>
              <a:gd name="connsiteY19" fmla="*/ 1119117 h 2852382"/>
              <a:gd name="connsiteX20" fmla="*/ 1037230 w 5417018"/>
              <a:gd name="connsiteY20" fmla="*/ 1119117 h 2852382"/>
              <a:gd name="connsiteX21" fmla="*/ 1392071 w 5417018"/>
              <a:gd name="connsiteY21" fmla="*/ 1078173 h 2852382"/>
              <a:gd name="connsiteX22" fmla="*/ 1501253 w 5417018"/>
              <a:gd name="connsiteY22" fmla="*/ 1119117 h 2852382"/>
              <a:gd name="connsiteX23" fmla="*/ 1610436 w 5417018"/>
              <a:gd name="connsiteY23" fmla="*/ 887105 h 2852382"/>
              <a:gd name="connsiteX24" fmla="*/ 1337480 w 5417018"/>
              <a:gd name="connsiteY24" fmla="*/ 777923 h 2852382"/>
              <a:gd name="connsiteX25" fmla="*/ 1105468 w 5417018"/>
              <a:gd name="connsiteY25" fmla="*/ 805218 h 2852382"/>
              <a:gd name="connsiteX26" fmla="*/ 982639 w 5417018"/>
              <a:gd name="connsiteY26" fmla="*/ 805218 h 2852382"/>
              <a:gd name="connsiteX27" fmla="*/ 682388 w 5417018"/>
              <a:gd name="connsiteY27" fmla="*/ 914400 h 2852382"/>
              <a:gd name="connsiteX28" fmla="*/ 232012 w 5417018"/>
              <a:gd name="connsiteY28" fmla="*/ 968991 h 2852382"/>
              <a:gd name="connsiteX29" fmla="*/ 0 w 5417018"/>
              <a:gd name="connsiteY29" fmla="*/ 859809 h 2852382"/>
              <a:gd name="connsiteX30" fmla="*/ 68239 w 5417018"/>
              <a:gd name="connsiteY30" fmla="*/ 736979 h 2852382"/>
              <a:gd name="connsiteX31" fmla="*/ 368489 w 5417018"/>
              <a:gd name="connsiteY31" fmla="*/ 696036 h 2852382"/>
              <a:gd name="connsiteX32" fmla="*/ 518615 w 5417018"/>
              <a:gd name="connsiteY32" fmla="*/ 559558 h 2852382"/>
              <a:gd name="connsiteX33" fmla="*/ 846161 w 5417018"/>
              <a:gd name="connsiteY33" fmla="*/ 504967 h 2852382"/>
              <a:gd name="connsiteX34" fmla="*/ 1173707 w 5417018"/>
              <a:gd name="connsiteY34" fmla="*/ 504967 h 2852382"/>
              <a:gd name="connsiteX35" fmla="*/ 1473958 w 5417018"/>
              <a:gd name="connsiteY35" fmla="*/ 559558 h 2852382"/>
              <a:gd name="connsiteX36" fmla="*/ 1719618 w 5417018"/>
              <a:gd name="connsiteY36" fmla="*/ 614149 h 2852382"/>
              <a:gd name="connsiteX37" fmla="*/ 1924334 w 5417018"/>
              <a:gd name="connsiteY37" fmla="*/ 436729 h 2852382"/>
              <a:gd name="connsiteX38" fmla="*/ 2169994 w 5417018"/>
              <a:gd name="connsiteY38" fmla="*/ 354842 h 2852382"/>
              <a:gd name="connsiteX39" fmla="*/ 2524836 w 5417018"/>
              <a:gd name="connsiteY39" fmla="*/ 395785 h 2852382"/>
              <a:gd name="connsiteX40" fmla="*/ 2934268 w 5417018"/>
              <a:gd name="connsiteY40" fmla="*/ 382138 h 2852382"/>
              <a:gd name="connsiteX41" fmla="*/ 3370997 w 5417018"/>
              <a:gd name="connsiteY41" fmla="*/ 327546 h 2852382"/>
              <a:gd name="connsiteX42" fmla="*/ 3480179 w 5417018"/>
              <a:gd name="connsiteY42" fmla="*/ 13648 h 2852382"/>
              <a:gd name="connsiteX43" fmla="*/ 3766782 w 5417018"/>
              <a:gd name="connsiteY43" fmla="*/ 13648 h 2852382"/>
              <a:gd name="connsiteX44" fmla="*/ 3903259 w 5417018"/>
              <a:gd name="connsiteY44" fmla="*/ 68239 h 2852382"/>
              <a:gd name="connsiteX45" fmla="*/ 4380931 w 5417018"/>
              <a:gd name="connsiteY45" fmla="*/ 81887 h 2852382"/>
              <a:gd name="connsiteX46" fmla="*/ 4844955 w 5417018"/>
              <a:gd name="connsiteY46" fmla="*/ 122830 h 2852382"/>
              <a:gd name="connsiteX47" fmla="*/ 4995080 w 5417018"/>
              <a:gd name="connsiteY47" fmla="*/ 0 h 2852382"/>
              <a:gd name="connsiteX0" fmla="*/ 4995080 w 5417018"/>
              <a:gd name="connsiteY0" fmla="*/ 0 h 2852382"/>
              <a:gd name="connsiteX1" fmla="*/ 5104261 w 5417018"/>
              <a:gd name="connsiteY1" fmla="*/ 518616 h 2852382"/>
              <a:gd name="connsiteX2" fmla="*/ 5199796 w 5417018"/>
              <a:gd name="connsiteY2" fmla="*/ 1555845 h 2852382"/>
              <a:gd name="connsiteX3" fmla="*/ 5349922 w 5417018"/>
              <a:gd name="connsiteY3" fmla="*/ 2456597 h 2852382"/>
              <a:gd name="connsiteX4" fmla="*/ 3985146 w 5417018"/>
              <a:gd name="connsiteY4" fmla="*/ 2852382 h 2852382"/>
              <a:gd name="connsiteX5" fmla="*/ 2210937 w 5417018"/>
              <a:gd name="connsiteY5" fmla="*/ 2661314 h 2852382"/>
              <a:gd name="connsiteX6" fmla="*/ 1624083 w 5417018"/>
              <a:gd name="connsiteY6" fmla="*/ 2224585 h 2852382"/>
              <a:gd name="connsiteX7" fmla="*/ 982639 w 5417018"/>
              <a:gd name="connsiteY7" fmla="*/ 2156346 h 2852382"/>
              <a:gd name="connsiteX8" fmla="*/ 627797 w 5417018"/>
              <a:gd name="connsiteY8" fmla="*/ 2197290 h 2852382"/>
              <a:gd name="connsiteX9" fmla="*/ 382137 w 5417018"/>
              <a:gd name="connsiteY9" fmla="*/ 1924335 h 2852382"/>
              <a:gd name="connsiteX10" fmla="*/ 1282889 w 5417018"/>
              <a:gd name="connsiteY10" fmla="*/ 1583141 h 2852382"/>
              <a:gd name="connsiteX11" fmla="*/ 1678674 w 5417018"/>
              <a:gd name="connsiteY11" fmla="*/ 1719618 h 2852382"/>
              <a:gd name="connsiteX12" fmla="*/ 1514901 w 5417018"/>
              <a:gd name="connsiteY12" fmla="*/ 1433015 h 2852382"/>
              <a:gd name="connsiteX13" fmla="*/ 1146412 w 5417018"/>
              <a:gd name="connsiteY13" fmla="*/ 1364776 h 2852382"/>
              <a:gd name="connsiteX14" fmla="*/ 682388 w 5417018"/>
              <a:gd name="connsiteY14" fmla="*/ 1583141 h 2852382"/>
              <a:gd name="connsiteX15" fmla="*/ 395785 w 5417018"/>
              <a:gd name="connsiteY15" fmla="*/ 1583141 h 2852382"/>
              <a:gd name="connsiteX16" fmla="*/ 327546 w 5417018"/>
              <a:gd name="connsiteY16" fmla="*/ 1446663 h 2852382"/>
              <a:gd name="connsiteX17" fmla="*/ 423080 w 5417018"/>
              <a:gd name="connsiteY17" fmla="*/ 1255594 h 2852382"/>
              <a:gd name="connsiteX18" fmla="*/ 614149 w 5417018"/>
              <a:gd name="connsiteY18" fmla="*/ 1228299 h 2852382"/>
              <a:gd name="connsiteX19" fmla="*/ 846161 w 5417018"/>
              <a:gd name="connsiteY19" fmla="*/ 1119117 h 2852382"/>
              <a:gd name="connsiteX20" fmla="*/ 1037230 w 5417018"/>
              <a:gd name="connsiteY20" fmla="*/ 1119117 h 2852382"/>
              <a:gd name="connsiteX21" fmla="*/ 1392071 w 5417018"/>
              <a:gd name="connsiteY21" fmla="*/ 1078173 h 2852382"/>
              <a:gd name="connsiteX22" fmla="*/ 1501253 w 5417018"/>
              <a:gd name="connsiteY22" fmla="*/ 1119117 h 2852382"/>
              <a:gd name="connsiteX23" fmla="*/ 1610436 w 5417018"/>
              <a:gd name="connsiteY23" fmla="*/ 887105 h 2852382"/>
              <a:gd name="connsiteX24" fmla="*/ 1337480 w 5417018"/>
              <a:gd name="connsiteY24" fmla="*/ 777923 h 2852382"/>
              <a:gd name="connsiteX25" fmla="*/ 1105468 w 5417018"/>
              <a:gd name="connsiteY25" fmla="*/ 805218 h 2852382"/>
              <a:gd name="connsiteX26" fmla="*/ 982639 w 5417018"/>
              <a:gd name="connsiteY26" fmla="*/ 805218 h 2852382"/>
              <a:gd name="connsiteX27" fmla="*/ 682388 w 5417018"/>
              <a:gd name="connsiteY27" fmla="*/ 914400 h 2852382"/>
              <a:gd name="connsiteX28" fmla="*/ 232012 w 5417018"/>
              <a:gd name="connsiteY28" fmla="*/ 968991 h 2852382"/>
              <a:gd name="connsiteX29" fmla="*/ 0 w 5417018"/>
              <a:gd name="connsiteY29" fmla="*/ 859809 h 2852382"/>
              <a:gd name="connsiteX30" fmla="*/ 68239 w 5417018"/>
              <a:gd name="connsiteY30" fmla="*/ 736979 h 2852382"/>
              <a:gd name="connsiteX31" fmla="*/ 368489 w 5417018"/>
              <a:gd name="connsiteY31" fmla="*/ 696036 h 2852382"/>
              <a:gd name="connsiteX32" fmla="*/ 518615 w 5417018"/>
              <a:gd name="connsiteY32" fmla="*/ 559558 h 2852382"/>
              <a:gd name="connsiteX33" fmla="*/ 846161 w 5417018"/>
              <a:gd name="connsiteY33" fmla="*/ 504967 h 2852382"/>
              <a:gd name="connsiteX34" fmla="*/ 1173707 w 5417018"/>
              <a:gd name="connsiteY34" fmla="*/ 504967 h 2852382"/>
              <a:gd name="connsiteX35" fmla="*/ 1473958 w 5417018"/>
              <a:gd name="connsiteY35" fmla="*/ 559558 h 2852382"/>
              <a:gd name="connsiteX36" fmla="*/ 1719618 w 5417018"/>
              <a:gd name="connsiteY36" fmla="*/ 614149 h 2852382"/>
              <a:gd name="connsiteX37" fmla="*/ 1924334 w 5417018"/>
              <a:gd name="connsiteY37" fmla="*/ 436729 h 2852382"/>
              <a:gd name="connsiteX38" fmla="*/ 2169994 w 5417018"/>
              <a:gd name="connsiteY38" fmla="*/ 354842 h 2852382"/>
              <a:gd name="connsiteX39" fmla="*/ 2524836 w 5417018"/>
              <a:gd name="connsiteY39" fmla="*/ 395785 h 2852382"/>
              <a:gd name="connsiteX40" fmla="*/ 2934268 w 5417018"/>
              <a:gd name="connsiteY40" fmla="*/ 382138 h 2852382"/>
              <a:gd name="connsiteX41" fmla="*/ 3370997 w 5417018"/>
              <a:gd name="connsiteY41" fmla="*/ 327546 h 2852382"/>
              <a:gd name="connsiteX42" fmla="*/ 3480179 w 5417018"/>
              <a:gd name="connsiteY42" fmla="*/ 13648 h 2852382"/>
              <a:gd name="connsiteX43" fmla="*/ 3766782 w 5417018"/>
              <a:gd name="connsiteY43" fmla="*/ 13648 h 2852382"/>
              <a:gd name="connsiteX44" fmla="*/ 3903259 w 5417018"/>
              <a:gd name="connsiteY44" fmla="*/ 68239 h 2852382"/>
              <a:gd name="connsiteX45" fmla="*/ 4380931 w 5417018"/>
              <a:gd name="connsiteY45" fmla="*/ 81887 h 2852382"/>
              <a:gd name="connsiteX46" fmla="*/ 4844955 w 5417018"/>
              <a:gd name="connsiteY46" fmla="*/ 122830 h 2852382"/>
              <a:gd name="connsiteX47" fmla="*/ 4995080 w 5417018"/>
              <a:gd name="connsiteY47" fmla="*/ 0 h 2852382"/>
              <a:gd name="connsiteX0" fmla="*/ 4995080 w 5417018"/>
              <a:gd name="connsiteY0" fmla="*/ 0 h 2852382"/>
              <a:gd name="connsiteX1" fmla="*/ 5199795 w 5417018"/>
              <a:gd name="connsiteY1" fmla="*/ 614150 h 2852382"/>
              <a:gd name="connsiteX2" fmla="*/ 5199796 w 5417018"/>
              <a:gd name="connsiteY2" fmla="*/ 1555845 h 2852382"/>
              <a:gd name="connsiteX3" fmla="*/ 5349922 w 5417018"/>
              <a:gd name="connsiteY3" fmla="*/ 2456597 h 2852382"/>
              <a:gd name="connsiteX4" fmla="*/ 3985146 w 5417018"/>
              <a:gd name="connsiteY4" fmla="*/ 2852382 h 2852382"/>
              <a:gd name="connsiteX5" fmla="*/ 2210937 w 5417018"/>
              <a:gd name="connsiteY5" fmla="*/ 2661314 h 2852382"/>
              <a:gd name="connsiteX6" fmla="*/ 1624083 w 5417018"/>
              <a:gd name="connsiteY6" fmla="*/ 2224585 h 2852382"/>
              <a:gd name="connsiteX7" fmla="*/ 982639 w 5417018"/>
              <a:gd name="connsiteY7" fmla="*/ 2156346 h 2852382"/>
              <a:gd name="connsiteX8" fmla="*/ 627797 w 5417018"/>
              <a:gd name="connsiteY8" fmla="*/ 2197290 h 2852382"/>
              <a:gd name="connsiteX9" fmla="*/ 382137 w 5417018"/>
              <a:gd name="connsiteY9" fmla="*/ 1924335 h 2852382"/>
              <a:gd name="connsiteX10" fmla="*/ 1282889 w 5417018"/>
              <a:gd name="connsiteY10" fmla="*/ 1583141 h 2852382"/>
              <a:gd name="connsiteX11" fmla="*/ 1678674 w 5417018"/>
              <a:gd name="connsiteY11" fmla="*/ 1719618 h 2852382"/>
              <a:gd name="connsiteX12" fmla="*/ 1514901 w 5417018"/>
              <a:gd name="connsiteY12" fmla="*/ 1433015 h 2852382"/>
              <a:gd name="connsiteX13" fmla="*/ 1146412 w 5417018"/>
              <a:gd name="connsiteY13" fmla="*/ 1364776 h 2852382"/>
              <a:gd name="connsiteX14" fmla="*/ 682388 w 5417018"/>
              <a:gd name="connsiteY14" fmla="*/ 1583141 h 2852382"/>
              <a:gd name="connsiteX15" fmla="*/ 395785 w 5417018"/>
              <a:gd name="connsiteY15" fmla="*/ 1583141 h 2852382"/>
              <a:gd name="connsiteX16" fmla="*/ 327546 w 5417018"/>
              <a:gd name="connsiteY16" fmla="*/ 1446663 h 2852382"/>
              <a:gd name="connsiteX17" fmla="*/ 423080 w 5417018"/>
              <a:gd name="connsiteY17" fmla="*/ 1255594 h 2852382"/>
              <a:gd name="connsiteX18" fmla="*/ 614149 w 5417018"/>
              <a:gd name="connsiteY18" fmla="*/ 1228299 h 2852382"/>
              <a:gd name="connsiteX19" fmla="*/ 846161 w 5417018"/>
              <a:gd name="connsiteY19" fmla="*/ 1119117 h 2852382"/>
              <a:gd name="connsiteX20" fmla="*/ 1037230 w 5417018"/>
              <a:gd name="connsiteY20" fmla="*/ 1119117 h 2852382"/>
              <a:gd name="connsiteX21" fmla="*/ 1392071 w 5417018"/>
              <a:gd name="connsiteY21" fmla="*/ 1078173 h 2852382"/>
              <a:gd name="connsiteX22" fmla="*/ 1501253 w 5417018"/>
              <a:gd name="connsiteY22" fmla="*/ 1119117 h 2852382"/>
              <a:gd name="connsiteX23" fmla="*/ 1610436 w 5417018"/>
              <a:gd name="connsiteY23" fmla="*/ 887105 h 2852382"/>
              <a:gd name="connsiteX24" fmla="*/ 1337480 w 5417018"/>
              <a:gd name="connsiteY24" fmla="*/ 777923 h 2852382"/>
              <a:gd name="connsiteX25" fmla="*/ 1105468 w 5417018"/>
              <a:gd name="connsiteY25" fmla="*/ 805218 h 2852382"/>
              <a:gd name="connsiteX26" fmla="*/ 982639 w 5417018"/>
              <a:gd name="connsiteY26" fmla="*/ 805218 h 2852382"/>
              <a:gd name="connsiteX27" fmla="*/ 682388 w 5417018"/>
              <a:gd name="connsiteY27" fmla="*/ 914400 h 2852382"/>
              <a:gd name="connsiteX28" fmla="*/ 232012 w 5417018"/>
              <a:gd name="connsiteY28" fmla="*/ 968991 h 2852382"/>
              <a:gd name="connsiteX29" fmla="*/ 0 w 5417018"/>
              <a:gd name="connsiteY29" fmla="*/ 859809 h 2852382"/>
              <a:gd name="connsiteX30" fmla="*/ 68239 w 5417018"/>
              <a:gd name="connsiteY30" fmla="*/ 736979 h 2852382"/>
              <a:gd name="connsiteX31" fmla="*/ 368489 w 5417018"/>
              <a:gd name="connsiteY31" fmla="*/ 696036 h 2852382"/>
              <a:gd name="connsiteX32" fmla="*/ 518615 w 5417018"/>
              <a:gd name="connsiteY32" fmla="*/ 559558 h 2852382"/>
              <a:gd name="connsiteX33" fmla="*/ 846161 w 5417018"/>
              <a:gd name="connsiteY33" fmla="*/ 504967 h 2852382"/>
              <a:gd name="connsiteX34" fmla="*/ 1173707 w 5417018"/>
              <a:gd name="connsiteY34" fmla="*/ 504967 h 2852382"/>
              <a:gd name="connsiteX35" fmla="*/ 1473958 w 5417018"/>
              <a:gd name="connsiteY35" fmla="*/ 559558 h 2852382"/>
              <a:gd name="connsiteX36" fmla="*/ 1719618 w 5417018"/>
              <a:gd name="connsiteY36" fmla="*/ 614149 h 2852382"/>
              <a:gd name="connsiteX37" fmla="*/ 1924334 w 5417018"/>
              <a:gd name="connsiteY37" fmla="*/ 436729 h 2852382"/>
              <a:gd name="connsiteX38" fmla="*/ 2169994 w 5417018"/>
              <a:gd name="connsiteY38" fmla="*/ 354842 h 2852382"/>
              <a:gd name="connsiteX39" fmla="*/ 2524836 w 5417018"/>
              <a:gd name="connsiteY39" fmla="*/ 395785 h 2852382"/>
              <a:gd name="connsiteX40" fmla="*/ 2934268 w 5417018"/>
              <a:gd name="connsiteY40" fmla="*/ 382138 h 2852382"/>
              <a:gd name="connsiteX41" fmla="*/ 3370997 w 5417018"/>
              <a:gd name="connsiteY41" fmla="*/ 327546 h 2852382"/>
              <a:gd name="connsiteX42" fmla="*/ 3480179 w 5417018"/>
              <a:gd name="connsiteY42" fmla="*/ 13648 h 2852382"/>
              <a:gd name="connsiteX43" fmla="*/ 3766782 w 5417018"/>
              <a:gd name="connsiteY43" fmla="*/ 13648 h 2852382"/>
              <a:gd name="connsiteX44" fmla="*/ 3903259 w 5417018"/>
              <a:gd name="connsiteY44" fmla="*/ 68239 h 2852382"/>
              <a:gd name="connsiteX45" fmla="*/ 4380931 w 5417018"/>
              <a:gd name="connsiteY45" fmla="*/ 81887 h 2852382"/>
              <a:gd name="connsiteX46" fmla="*/ 4844955 w 5417018"/>
              <a:gd name="connsiteY46" fmla="*/ 122830 h 2852382"/>
              <a:gd name="connsiteX47" fmla="*/ 4995080 w 5417018"/>
              <a:gd name="connsiteY47" fmla="*/ 0 h 2852382"/>
              <a:gd name="connsiteX0" fmla="*/ 4995080 w 5413771"/>
              <a:gd name="connsiteY0" fmla="*/ 0 h 2852382"/>
              <a:gd name="connsiteX1" fmla="*/ 5199795 w 5413771"/>
              <a:gd name="connsiteY1" fmla="*/ 614150 h 2852382"/>
              <a:gd name="connsiteX2" fmla="*/ 5308977 w 5413771"/>
              <a:gd name="connsiteY2" fmla="*/ 1173708 h 2852382"/>
              <a:gd name="connsiteX3" fmla="*/ 5199796 w 5413771"/>
              <a:gd name="connsiteY3" fmla="*/ 1555845 h 2852382"/>
              <a:gd name="connsiteX4" fmla="*/ 5349922 w 5413771"/>
              <a:gd name="connsiteY4" fmla="*/ 2456597 h 2852382"/>
              <a:gd name="connsiteX5" fmla="*/ 3985146 w 5413771"/>
              <a:gd name="connsiteY5" fmla="*/ 2852382 h 2852382"/>
              <a:gd name="connsiteX6" fmla="*/ 2210937 w 5413771"/>
              <a:gd name="connsiteY6" fmla="*/ 2661314 h 2852382"/>
              <a:gd name="connsiteX7" fmla="*/ 1624083 w 5413771"/>
              <a:gd name="connsiteY7" fmla="*/ 2224585 h 2852382"/>
              <a:gd name="connsiteX8" fmla="*/ 982639 w 5413771"/>
              <a:gd name="connsiteY8" fmla="*/ 2156346 h 2852382"/>
              <a:gd name="connsiteX9" fmla="*/ 627797 w 5413771"/>
              <a:gd name="connsiteY9" fmla="*/ 2197290 h 2852382"/>
              <a:gd name="connsiteX10" fmla="*/ 382137 w 5413771"/>
              <a:gd name="connsiteY10" fmla="*/ 1924335 h 2852382"/>
              <a:gd name="connsiteX11" fmla="*/ 1282889 w 5413771"/>
              <a:gd name="connsiteY11" fmla="*/ 1583141 h 2852382"/>
              <a:gd name="connsiteX12" fmla="*/ 1678674 w 5413771"/>
              <a:gd name="connsiteY12" fmla="*/ 1719618 h 2852382"/>
              <a:gd name="connsiteX13" fmla="*/ 1514901 w 5413771"/>
              <a:gd name="connsiteY13" fmla="*/ 1433015 h 2852382"/>
              <a:gd name="connsiteX14" fmla="*/ 1146412 w 5413771"/>
              <a:gd name="connsiteY14" fmla="*/ 1364776 h 2852382"/>
              <a:gd name="connsiteX15" fmla="*/ 682388 w 5413771"/>
              <a:gd name="connsiteY15" fmla="*/ 1583141 h 2852382"/>
              <a:gd name="connsiteX16" fmla="*/ 395785 w 5413771"/>
              <a:gd name="connsiteY16" fmla="*/ 1583141 h 2852382"/>
              <a:gd name="connsiteX17" fmla="*/ 327546 w 5413771"/>
              <a:gd name="connsiteY17" fmla="*/ 1446663 h 2852382"/>
              <a:gd name="connsiteX18" fmla="*/ 423080 w 5413771"/>
              <a:gd name="connsiteY18" fmla="*/ 1255594 h 2852382"/>
              <a:gd name="connsiteX19" fmla="*/ 614149 w 5413771"/>
              <a:gd name="connsiteY19" fmla="*/ 1228299 h 2852382"/>
              <a:gd name="connsiteX20" fmla="*/ 846161 w 5413771"/>
              <a:gd name="connsiteY20" fmla="*/ 1119117 h 2852382"/>
              <a:gd name="connsiteX21" fmla="*/ 1037230 w 5413771"/>
              <a:gd name="connsiteY21" fmla="*/ 1119117 h 2852382"/>
              <a:gd name="connsiteX22" fmla="*/ 1392071 w 5413771"/>
              <a:gd name="connsiteY22" fmla="*/ 1078173 h 2852382"/>
              <a:gd name="connsiteX23" fmla="*/ 1501253 w 5413771"/>
              <a:gd name="connsiteY23" fmla="*/ 1119117 h 2852382"/>
              <a:gd name="connsiteX24" fmla="*/ 1610436 w 5413771"/>
              <a:gd name="connsiteY24" fmla="*/ 887105 h 2852382"/>
              <a:gd name="connsiteX25" fmla="*/ 1337480 w 5413771"/>
              <a:gd name="connsiteY25" fmla="*/ 777923 h 2852382"/>
              <a:gd name="connsiteX26" fmla="*/ 1105468 w 5413771"/>
              <a:gd name="connsiteY26" fmla="*/ 805218 h 2852382"/>
              <a:gd name="connsiteX27" fmla="*/ 982639 w 5413771"/>
              <a:gd name="connsiteY27" fmla="*/ 805218 h 2852382"/>
              <a:gd name="connsiteX28" fmla="*/ 682388 w 5413771"/>
              <a:gd name="connsiteY28" fmla="*/ 914400 h 2852382"/>
              <a:gd name="connsiteX29" fmla="*/ 232012 w 5413771"/>
              <a:gd name="connsiteY29" fmla="*/ 968991 h 2852382"/>
              <a:gd name="connsiteX30" fmla="*/ 0 w 5413771"/>
              <a:gd name="connsiteY30" fmla="*/ 859809 h 2852382"/>
              <a:gd name="connsiteX31" fmla="*/ 68239 w 5413771"/>
              <a:gd name="connsiteY31" fmla="*/ 736979 h 2852382"/>
              <a:gd name="connsiteX32" fmla="*/ 368489 w 5413771"/>
              <a:gd name="connsiteY32" fmla="*/ 696036 h 2852382"/>
              <a:gd name="connsiteX33" fmla="*/ 518615 w 5413771"/>
              <a:gd name="connsiteY33" fmla="*/ 559558 h 2852382"/>
              <a:gd name="connsiteX34" fmla="*/ 846161 w 5413771"/>
              <a:gd name="connsiteY34" fmla="*/ 504967 h 2852382"/>
              <a:gd name="connsiteX35" fmla="*/ 1173707 w 5413771"/>
              <a:gd name="connsiteY35" fmla="*/ 504967 h 2852382"/>
              <a:gd name="connsiteX36" fmla="*/ 1473958 w 5413771"/>
              <a:gd name="connsiteY36" fmla="*/ 559558 h 2852382"/>
              <a:gd name="connsiteX37" fmla="*/ 1719618 w 5413771"/>
              <a:gd name="connsiteY37" fmla="*/ 614149 h 2852382"/>
              <a:gd name="connsiteX38" fmla="*/ 1924334 w 5413771"/>
              <a:gd name="connsiteY38" fmla="*/ 436729 h 2852382"/>
              <a:gd name="connsiteX39" fmla="*/ 2169994 w 5413771"/>
              <a:gd name="connsiteY39" fmla="*/ 354842 h 2852382"/>
              <a:gd name="connsiteX40" fmla="*/ 2524836 w 5413771"/>
              <a:gd name="connsiteY40" fmla="*/ 395785 h 2852382"/>
              <a:gd name="connsiteX41" fmla="*/ 2934268 w 5413771"/>
              <a:gd name="connsiteY41" fmla="*/ 382138 h 2852382"/>
              <a:gd name="connsiteX42" fmla="*/ 3370997 w 5413771"/>
              <a:gd name="connsiteY42" fmla="*/ 327546 h 2852382"/>
              <a:gd name="connsiteX43" fmla="*/ 3480179 w 5413771"/>
              <a:gd name="connsiteY43" fmla="*/ 13648 h 2852382"/>
              <a:gd name="connsiteX44" fmla="*/ 3766782 w 5413771"/>
              <a:gd name="connsiteY44" fmla="*/ 13648 h 2852382"/>
              <a:gd name="connsiteX45" fmla="*/ 3903259 w 5413771"/>
              <a:gd name="connsiteY45" fmla="*/ 68239 h 2852382"/>
              <a:gd name="connsiteX46" fmla="*/ 4380931 w 5413771"/>
              <a:gd name="connsiteY46" fmla="*/ 81887 h 2852382"/>
              <a:gd name="connsiteX47" fmla="*/ 4844955 w 5413771"/>
              <a:gd name="connsiteY47" fmla="*/ 122830 h 2852382"/>
              <a:gd name="connsiteX48" fmla="*/ 4995080 w 5413771"/>
              <a:gd name="connsiteY48" fmla="*/ 0 h 2852382"/>
              <a:gd name="connsiteX0" fmla="*/ 4995080 w 5413771"/>
              <a:gd name="connsiteY0" fmla="*/ 0 h 2852382"/>
              <a:gd name="connsiteX1" fmla="*/ 5158853 w 5413771"/>
              <a:gd name="connsiteY1" fmla="*/ 313899 h 2852382"/>
              <a:gd name="connsiteX2" fmla="*/ 5199795 w 5413771"/>
              <a:gd name="connsiteY2" fmla="*/ 614150 h 2852382"/>
              <a:gd name="connsiteX3" fmla="*/ 5308977 w 5413771"/>
              <a:gd name="connsiteY3" fmla="*/ 1173708 h 2852382"/>
              <a:gd name="connsiteX4" fmla="*/ 5199796 w 5413771"/>
              <a:gd name="connsiteY4" fmla="*/ 1555845 h 2852382"/>
              <a:gd name="connsiteX5" fmla="*/ 5349922 w 5413771"/>
              <a:gd name="connsiteY5" fmla="*/ 2456597 h 2852382"/>
              <a:gd name="connsiteX6" fmla="*/ 3985146 w 5413771"/>
              <a:gd name="connsiteY6" fmla="*/ 2852382 h 2852382"/>
              <a:gd name="connsiteX7" fmla="*/ 2210937 w 5413771"/>
              <a:gd name="connsiteY7" fmla="*/ 2661314 h 2852382"/>
              <a:gd name="connsiteX8" fmla="*/ 1624083 w 5413771"/>
              <a:gd name="connsiteY8" fmla="*/ 2224585 h 2852382"/>
              <a:gd name="connsiteX9" fmla="*/ 982639 w 5413771"/>
              <a:gd name="connsiteY9" fmla="*/ 2156346 h 2852382"/>
              <a:gd name="connsiteX10" fmla="*/ 627797 w 5413771"/>
              <a:gd name="connsiteY10" fmla="*/ 2197290 h 2852382"/>
              <a:gd name="connsiteX11" fmla="*/ 382137 w 5413771"/>
              <a:gd name="connsiteY11" fmla="*/ 1924335 h 2852382"/>
              <a:gd name="connsiteX12" fmla="*/ 1282889 w 5413771"/>
              <a:gd name="connsiteY12" fmla="*/ 1583141 h 2852382"/>
              <a:gd name="connsiteX13" fmla="*/ 1678674 w 5413771"/>
              <a:gd name="connsiteY13" fmla="*/ 1719618 h 2852382"/>
              <a:gd name="connsiteX14" fmla="*/ 1514901 w 5413771"/>
              <a:gd name="connsiteY14" fmla="*/ 1433015 h 2852382"/>
              <a:gd name="connsiteX15" fmla="*/ 1146412 w 5413771"/>
              <a:gd name="connsiteY15" fmla="*/ 1364776 h 2852382"/>
              <a:gd name="connsiteX16" fmla="*/ 682388 w 5413771"/>
              <a:gd name="connsiteY16" fmla="*/ 1583141 h 2852382"/>
              <a:gd name="connsiteX17" fmla="*/ 395785 w 5413771"/>
              <a:gd name="connsiteY17" fmla="*/ 1583141 h 2852382"/>
              <a:gd name="connsiteX18" fmla="*/ 327546 w 5413771"/>
              <a:gd name="connsiteY18" fmla="*/ 1446663 h 2852382"/>
              <a:gd name="connsiteX19" fmla="*/ 423080 w 5413771"/>
              <a:gd name="connsiteY19" fmla="*/ 1255594 h 2852382"/>
              <a:gd name="connsiteX20" fmla="*/ 614149 w 5413771"/>
              <a:gd name="connsiteY20" fmla="*/ 1228299 h 2852382"/>
              <a:gd name="connsiteX21" fmla="*/ 846161 w 5413771"/>
              <a:gd name="connsiteY21" fmla="*/ 1119117 h 2852382"/>
              <a:gd name="connsiteX22" fmla="*/ 1037230 w 5413771"/>
              <a:gd name="connsiteY22" fmla="*/ 1119117 h 2852382"/>
              <a:gd name="connsiteX23" fmla="*/ 1392071 w 5413771"/>
              <a:gd name="connsiteY23" fmla="*/ 1078173 h 2852382"/>
              <a:gd name="connsiteX24" fmla="*/ 1501253 w 5413771"/>
              <a:gd name="connsiteY24" fmla="*/ 1119117 h 2852382"/>
              <a:gd name="connsiteX25" fmla="*/ 1610436 w 5413771"/>
              <a:gd name="connsiteY25" fmla="*/ 887105 h 2852382"/>
              <a:gd name="connsiteX26" fmla="*/ 1337480 w 5413771"/>
              <a:gd name="connsiteY26" fmla="*/ 777923 h 2852382"/>
              <a:gd name="connsiteX27" fmla="*/ 1105468 w 5413771"/>
              <a:gd name="connsiteY27" fmla="*/ 805218 h 2852382"/>
              <a:gd name="connsiteX28" fmla="*/ 982639 w 5413771"/>
              <a:gd name="connsiteY28" fmla="*/ 805218 h 2852382"/>
              <a:gd name="connsiteX29" fmla="*/ 682388 w 5413771"/>
              <a:gd name="connsiteY29" fmla="*/ 914400 h 2852382"/>
              <a:gd name="connsiteX30" fmla="*/ 232012 w 5413771"/>
              <a:gd name="connsiteY30" fmla="*/ 968991 h 2852382"/>
              <a:gd name="connsiteX31" fmla="*/ 0 w 5413771"/>
              <a:gd name="connsiteY31" fmla="*/ 859809 h 2852382"/>
              <a:gd name="connsiteX32" fmla="*/ 68239 w 5413771"/>
              <a:gd name="connsiteY32" fmla="*/ 736979 h 2852382"/>
              <a:gd name="connsiteX33" fmla="*/ 368489 w 5413771"/>
              <a:gd name="connsiteY33" fmla="*/ 696036 h 2852382"/>
              <a:gd name="connsiteX34" fmla="*/ 518615 w 5413771"/>
              <a:gd name="connsiteY34" fmla="*/ 559558 h 2852382"/>
              <a:gd name="connsiteX35" fmla="*/ 846161 w 5413771"/>
              <a:gd name="connsiteY35" fmla="*/ 504967 h 2852382"/>
              <a:gd name="connsiteX36" fmla="*/ 1173707 w 5413771"/>
              <a:gd name="connsiteY36" fmla="*/ 504967 h 2852382"/>
              <a:gd name="connsiteX37" fmla="*/ 1473958 w 5413771"/>
              <a:gd name="connsiteY37" fmla="*/ 559558 h 2852382"/>
              <a:gd name="connsiteX38" fmla="*/ 1719618 w 5413771"/>
              <a:gd name="connsiteY38" fmla="*/ 614149 h 2852382"/>
              <a:gd name="connsiteX39" fmla="*/ 1924334 w 5413771"/>
              <a:gd name="connsiteY39" fmla="*/ 436729 h 2852382"/>
              <a:gd name="connsiteX40" fmla="*/ 2169994 w 5413771"/>
              <a:gd name="connsiteY40" fmla="*/ 354842 h 2852382"/>
              <a:gd name="connsiteX41" fmla="*/ 2524836 w 5413771"/>
              <a:gd name="connsiteY41" fmla="*/ 395785 h 2852382"/>
              <a:gd name="connsiteX42" fmla="*/ 2934268 w 5413771"/>
              <a:gd name="connsiteY42" fmla="*/ 382138 h 2852382"/>
              <a:gd name="connsiteX43" fmla="*/ 3370997 w 5413771"/>
              <a:gd name="connsiteY43" fmla="*/ 327546 h 2852382"/>
              <a:gd name="connsiteX44" fmla="*/ 3480179 w 5413771"/>
              <a:gd name="connsiteY44" fmla="*/ 13648 h 2852382"/>
              <a:gd name="connsiteX45" fmla="*/ 3766782 w 5413771"/>
              <a:gd name="connsiteY45" fmla="*/ 13648 h 2852382"/>
              <a:gd name="connsiteX46" fmla="*/ 3903259 w 5413771"/>
              <a:gd name="connsiteY46" fmla="*/ 68239 h 2852382"/>
              <a:gd name="connsiteX47" fmla="*/ 4380931 w 5413771"/>
              <a:gd name="connsiteY47" fmla="*/ 81887 h 2852382"/>
              <a:gd name="connsiteX48" fmla="*/ 4844955 w 5413771"/>
              <a:gd name="connsiteY48" fmla="*/ 122830 h 2852382"/>
              <a:gd name="connsiteX49" fmla="*/ 4995080 w 5413771"/>
              <a:gd name="connsiteY49" fmla="*/ 0 h 2852382"/>
              <a:gd name="connsiteX0" fmla="*/ 4995080 w 5472889"/>
              <a:gd name="connsiteY0" fmla="*/ 0 h 2852382"/>
              <a:gd name="connsiteX1" fmla="*/ 5158853 w 5472889"/>
              <a:gd name="connsiteY1" fmla="*/ 313899 h 2852382"/>
              <a:gd name="connsiteX2" fmla="*/ 5199795 w 5472889"/>
              <a:gd name="connsiteY2" fmla="*/ 614150 h 2852382"/>
              <a:gd name="connsiteX3" fmla="*/ 5308977 w 5472889"/>
              <a:gd name="connsiteY3" fmla="*/ 1173708 h 2852382"/>
              <a:gd name="connsiteX4" fmla="*/ 5199796 w 5472889"/>
              <a:gd name="connsiteY4" fmla="*/ 1555845 h 2852382"/>
              <a:gd name="connsiteX5" fmla="*/ 5404513 w 5472889"/>
              <a:gd name="connsiteY5" fmla="*/ 1910687 h 2852382"/>
              <a:gd name="connsiteX6" fmla="*/ 5349922 w 5472889"/>
              <a:gd name="connsiteY6" fmla="*/ 2456597 h 2852382"/>
              <a:gd name="connsiteX7" fmla="*/ 3985146 w 5472889"/>
              <a:gd name="connsiteY7" fmla="*/ 2852382 h 2852382"/>
              <a:gd name="connsiteX8" fmla="*/ 2210937 w 5472889"/>
              <a:gd name="connsiteY8" fmla="*/ 2661314 h 2852382"/>
              <a:gd name="connsiteX9" fmla="*/ 1624083 w 5472889"/>
              <a:gd name="connsiteY9" fmla="*/ 2224585 h 2852382"/>
              <a:gd name="connsiteX10" fmla="*/ 982639 w 5472889"/>
              <a:gd name="connsiteY10" fmla="*/ 2156346 h 2852382"/>
              <a:gd name="connsiteX11" fmla="*/ 627797 w 5472889"/>
              <a:gd name="connsiteY11" fmla="*/ 2197290 h 2852382"/>
              <a:gd name="connsiteX12" fmla="*/ 382137 w 5472889"/>
              <a:gd name="connsiteY12" fmla="*/ 1924335 h 2852382"/>
              <a:gd name="connsiteX13" fmla="*/ 1282889 w 5472889"/>
              <a:gd name="connsiteY13" fmla="*/ 1583141 h 2852382"/>
              <a:gd name="connsiteX14" fmla="*/ 1678674 w 5472889"/>
              <a:gd name="connsiteY14" fmla="*/ 1719618 h 2852382"/>
              <a:gd name="connsiteX15" fmla="*/ 1514901 w 5472889"/>
              <a:gd name="connsiteY15" fmla="*/ 1433015 h 2852382"/>
              <a:gd name="connsiteX16" fmla="*/ 1146412 w 5472889"/>
              <a:gd name="connsiteY16" fmla="*/ 1364776 h 2852382"/>
              <a:gd name="connsiteX17" fmla="*/ 682388 w 5472889"/>
              <a:gd name="connsiteY17" fmla="*/ 1583141 h 2852382"/>
              <a:gd name="connsiteX18" fmla="*/ 395785 w 5472889"/>
              <a:gd name="connsiteY18" fmla="*/ 1583141 h 2852382"/>
              <a:gd name="connsiteX19" fmla="*/ 327546 w 5472889"/>
              <a:gd name="connsiteY19" fmla="*/ 1446663 h 2852382"/>
              <a:gd name="connsiteX20" fmla="*/ 423080 w 5472889"/>
              <a:gd name="connsiteY20" fmla="*/ 1255594 h 2852382"/>
              <a:gd name="connsiteX21" fmla="*/ 614149 w 5472889"/>
              <a:gd name="connsiteY21" fmla="*/ 1228299 h 2852382"/>
              <a:gd name="connsiteX22" fmla="*/ 846161 w 5472889"/>
              <a:gd name="connsiteY22" fmla="*/ 1119117 h 2852382"/>
              <a:gd name="connsiteX23" fmla="*/ 1037230 w 5472889"/>
              <a:gd name="connsiteY23" fmla="*/ 1119117 h 2852382"/>
              <a:gd name="connsiteX24" fmla="*/ 1392071 w 5472889"/>
              <a:gd name="connsiteY24" fmla="*/ 1078173 h 2852382"/>
              <a:gd name="connsiteX25" fmla="*/ 1501253 w 5472889"/>
              <a:gd name="connsiteY25" fmla="*/ 1119117 h 2852382"/>
              <a:gd name="connsiteX26" fmla="*/ 1610436 w 5472889"/>
              <a:gd name="connsiteY26" fmla="*/ 887105 h 2852382"/>
              <a:gd name="connsiteX27" fmla="*/ 1337480 w 5472889"/>
              <a:gd name="connsiteY27" fmla="*/ 777923 h 2852382"/>
              <a:gd name="connsiteX28" fmla="*/ 1105468 w 5472889"/>
              <a:gd name="connsiteY28" fmla="*/ 805218 h 2852382"/>
              <a:gd name="connsiteX29" fmla="*/ 982639 w 5472889"/>
              <a:gd name="connsiteY29" fmla="*/ 805218 h 2852382"/>
              <a:gd name="connsiteX30" fmla="*/ 682388 w 5472889"/>
              <a:gd name="connsiteY30" fmla="*/ 914400 h 2852382"/>
              <a:gd name="connsiteX31" fmla="*/ 232012 w 5472889"/>
              <a:gd name="connsiteY31" fmla="*/ 968991 h 2852382"/>
              <a:gd name="connsiteX32" fmla="*/ 0 w 5472889"/>
              <a:gd name="connsiteY32" fmla="*/ 859809 h 2852382"/>
              <a:gd name="connsiteX33" fmla="*/ 68239 w 5472889"/>
              <a:gd name="connsiteY33" fmla="*/ 736979 h 2852382"/>
              <a:gd name="connsiteX34" fmla="*/ 368489 w 5472889"/>
              <a:gd name="connsiteY34" fmla="*/ 696036 h 2852382"/>
              <a:gd name="connsiteX35" fmla="*/ 518615 w 5472889"/>
              <a:gd name="connsiteY35" fmla="*/ 559558 h 2852382"/>
              <a:gd name="connsiteX36" fmla="*/ 846161 w 5472889"/>
              <a:gd name="connsiteY36" fmla="*/ 504967 h 2852382"/>
              <a:gd name="connsiteX37" fmla="*/ 1173707 w 5472889"/>
              <a:gd name="connsiteY37" fmla="*/ 504967 h 2852382"/>
              <a:gd name="connsiteX38" fmla="*/ 1473958 w 5472889"/>
              <a:gd name="connsiteY38" fmla="*/ 559558 h 2852382"/>
              <a:gd name="connsiteX39" fmla="*/ 1719618 w 5472889"/>
              <a:gd name="connsiteY39" fmla="*/ 614149 h 2852382"/>
              <a:gd name="connsiteX40" fmla="*/ 1924334 w 5472889"/>
              <a:gd name="connsiteY40" fmla="*/ 436729 h 2852382"/>
              <a:gd name="connsiteX41" fmla="*/ 2169994 w 5472889"/>
              <a:gd name="connsiteY41" fmla="*/ 354842 h 2852382"/>
              <a:gd name="connsiteX42" fmla="*/ 2524836 w 5472889"/>
              <a:gd name="connsiteY42" fmla="*/ 395785 h 2852382"/>
              <a:gd name="connsiteX43" fmla="*/ 2934268 w 5472889"/>
              <a:gd name="connsiteY43" fmla="*/ 382138 h 2852382"/>
              <a:gd name="connsiteX44" fmla="*/ 3370997 w 5472889"/>
              <a:gd name="connsiteY44" fmla="*/ 327546 h 2852382"/>
              <a:gd name="connsiteX45" fmla="*/ 3480179 w 5472889"/>
              <a:gd name="connsiteY45" fmla="*/ 13648 h 2852382"/>
              <a:gd name="connsiteX46" fmla="*/ 3766782 w 5472889"/>
              <a:gd name="connsiteY46" fmla="*/ 13648 h 2852382"/>
              <a:gd name="connsiteX47" fmla="*/ 3903259 w 5472889"/>
              <a:gd name="connsiteY47" fmla="*/ 68239 h 2852382"/>
              <a:gd name="connsiteX48" fmla="*/ 4380931 w 5472889"/>
              <a:gd name="connsiteY48" fmla="*/ 81887 h 2852382"/>
              <a:gd name="connsiteX49" fmla="*/ 4844955 w 5472889"/>
              <a:gd name="connsiteY49" fmla="*/ 122830 h 2852382"/>
              <a:gd name="connsiteX50" fmla="*/ 4995080 w 5472889"/>
              <a:gd name="connsiteY50" fmla="*/ 0 h 2852382"/>
              <a:gd name="connsiteX0" fmla="*/ 4995080 w 5472889"/>
              <a:gd name="connsiteY0" fmla="*/ 0 h 2852382"/>
              <a:gd name="connsiteX1" fmla="*/ 5158853 w 5472889"/>
              <a:gd name="connsiteY1" fmla="*/ 313899 h 2852382"/>
              <a:gd name="connsiteX2" fmla="*/ 5199795 w 5472889"/>
              <a:gd name="connsiteY2" fmla="*/ 614150 h 2852382"/>
              <a:gd name="connsiteX3" fmla="*/ 5308978 w 5472889"/>
              <a:gd name="connsiteY3" fmla="*/ 846162 h 2852382"/>
              <a:gd name="connsiteX4" fmla="*/ 5308977 w 5472889"/>
              <a:gd name="connsiteY4" fmla="*/ 1173708 h 2852382"/>
              <a:gd name="connsiteX5" fmla="*/ 5199796 w 5472889"/>
              <a:gd name="connsiteY5" fmla="*/ 1555845 h 2852382"/>
              <a:gd name="connsiteX6" fmla="*/ 5404513 w 5472889"/>
              <a:gd name="connsiteY6" fmla="*/ 1910687 h 2852382"/>
              <a:gd name="connsiteX7" fmla="*/ 5349922 w 5472889"/>
              <a:gd name="connsiteY7" fmla="*/ 2456597 h 2852382"/>
              <a:gd name="connsiteX8" fmla="*/ 3985146 w 5472889"/>
              <a:gd name="connsiteY8" fmla="*/ 2852382 h 2852382"/>
              <a:gd name="connsiteX9" fmla="*/ 2210937 w 5472889"/>
              <a:gd name="connsiteY9" fmla="*/ 2661314 h 2852382"/>
              <a:gd name="connsiteX10" fmla="*/ 1624083 w 5472889"/>
              <a:gd name="connsiteY10" fmla="*/ 2224585 h 2852382"/>
              <a:gd name="connsiteX11" fmla="*/ 982639 w 5472889"/>
              <a:gd name="connsiteY11" fmla="*/ 2156346 h 2852382"/>
              <a:gd name="connsiteX12" fmla="*/ 627797 w 5472889"/>
              <a:gd name="connsiteY12" fmla="*/ 2197290 h 2852382"/>
              <a:gd name="connsiteX13" fmla="*/ 382137 w 5472889"/>
              <a:gd name="connsiteY13" fmla="*/ 1924335 h 2852382"/>
              <a:gd name="connsiteX14" fmla="*/ 1282889 w 5472889"/>
              <a:gd name="connsiteY14" fmla="*/ 1583141 h 2852382"/>
              <a:gd name="connsiteX15" fmla="*/ 1678674 w 5472889"/>
              <a:gd name="connsiteY15" fmla="*/ 1719618 h 2852382"/>
              <a:gd name="connsiteX16" fmla="*/ 1514901 w 5472889"/>
              <a:gd name="connsiteY16" fmla="*/ 1433015 h 2852382"/>
              <a:gd name="connsiteX17" fmla="*/ 1146412 w 5472889"/>
              <a:gd name="connsiteY17" fmla="*/ 1364776 h 2852382"/>
              <a:gd name="connsiteX18" fmla="*/ 682388 w 5472889"/>
              <a:gd name="connsiteY18" fmla="*/ 1583141 h 2852382"/>
              <a:gd name="connsiteX19" fmla="*/ 395785 w 5472889"/>
              <a:gd name="connsiteY19" fmla="*/ 1583141 h 2852382"/>
              <a:gd name="connsiteX20" fmla="*/ 327546 w 5472889"/>
              <a:gd name="connsiteY20" fmla="*/ 1446663 h 2852382"/>
              <a:gd name="connsiteX21" fmla="*/ 423080 w 5472889"/>
              <a:gd name="connsiteY21" fmla="*/ 1255594 h 2852382"/>
              <a:gd name="connsiteX22" fmla="*/ 614149 w 5472889"/>
              <a:gd name="connsiteY22" fmla="*/ 1228299 h 2852382"/>
              <a:gd name="connsiteX23" fmla="*/ 846161 w 5472889"/>
              <a:gd name="connsiteY23" fmla="*/ 1119117 h 2852382"/>
              <a:gd name="connsiteX24" fmla="*/ 1037230 w 5472889"/>
              <a:gd name="connsiteY24" fmla="*/ 1119117 h 2852382"/>
              <a:gd name="connsiteX25" fmla="*/ 1392071 w 5472889"/>
              <a:gd name="connsiteY25" fmla="*/ 1078173 h 2852382"/>
              <a:gd name="connsiteX26" fmla="*/ 1501253 w 5472889"/>
              <a:gd name="connsiteY26" fmla="*/ 1119117 h 2852382"/>
              <a:gd name="connsiteX27" fmla="*/ 1610436 w 5472889"/>
              <a:gd name="connsiteY27" fmla="*/ 887105 h 2852382"/>
              <a:gd name="connsiteX28" fmla="*/ 1337480 w 5472889"/>
              <a:gd name="connsiteY28" fmla="*/ 777923 h 2852382"/>
              <a:gd name="connsiteX29" fmla="*/ 1105468 w 5472889"/>
              <a:gd name="connsiteY29" fmla="*/ 805218 h 2852382"/>
              <a:gd name="connsiteX30" fmla="*/ 982639 w 5472889"/>
              <a:gd name="connsiteY30" fmla="*/ 805218 h 2852382"/>
              <a:gd name="connsiteX31" fmla="*/ 682388 w 5472889"/>
              <a:gd name="connsiteY31" fmla="*/ 914400 h 2852382"/>
              <a:gd name="connsiteX32" fmla="*/ 232012 w 5472889"/>
              <a:gd name="connsiteY32" fmla="*/ 968991 h 2852382"/>
              <a:gd name="connsiteX33" fmla="*/ 0 w 5472889"/>
              <a:gd name="connsiteY33" fmla="*/ 859809 h 2852382"/>
              <a:gd name="connsiteX34" fmla="*/ 68239 w 5472889"/>
              <a:gd name="connsiteY34" fmla="*/ 736979 h 2852382"/>
              <a:gd name="connsiteX35" fmla="*/ 368489 w 5472889"/>
              <a:gd name="connsiteY35" fmla="*/ 696036 h 2852382"/>
              <a:gd name="connsiteX36" fmla="*/ 518615 w 5472889"/>
              <a:gd name="connsiteY36" fmla="*/ 559558 h 2852382"/>
              <a:gd name="connsiteX37" fmla="*/ 846161 w 5472889"/>
              <a:gd name="connsiteY37" fmla="*/ 504967 h 2852382"/>
              <a:gd name="connsiteX38" fmla="*/ 1173707 w 5472889"/>
              <a:gd name="connsiteY38" fmla="*/ 504967 h 2852382"/>
              <a:gd name="connsiteX39" fmla="*/ 1473958 w 5472889"/>
              <a:gd name="connsiteY39" fmla="*/ 559558 h 2852382"/>
              <a:gd name="connsiteX40" fmla="*/ 1719618 w 5472889"/>
              <a:gd name="connsiteY40" fmla="*/ 614149 h 2852382"/>
              <a:gd name="connsiteX41" fmla="*/ 1924334 w 5472889"/>
              <a:gd name="connsiteY41" fmla="*/ 436729 h 2852382"/>
              <a:gd name="connsiteX42" fmla="*/ 2169994 w 5472889"/>
              <a:gd name="connsiteY42" fmla="*/ 354842 h 2852382"/>
              <a:gd name="connsiteX43" fmla="*/ 2524836 w 5472889"/>
              <a:gd name="connsiteY43" fmla="*/ 395785 h 2852382"/>
              <a:gd name="connsiteX44" fmla="*/ 2934268 w 5472889"/>
              <a:gd name="connsiteY44" fmla="*/ 382138 h 2852382"/>
              <a:gd name="connsiteX45" fmla="*/ 3370997 w 5472889"/>
              <a:gd name="connsiteY45" fmla="*/ 327546 h 2852382"/>
              <a:gd name="connsiteX46" fmla="*/ 3480179 w 5472889"/>
              <a:gd name="connsiteY46" fmla="*/ 13648 h 2852382"/>
              <a:gd name="connsiteX47" fmla="*/ 3766782 w 5472889"/>
              <a:gd name="connsiteY47" fmla="*/ 13648 h 2852382"/>
              <a:gd name="connsiteX48" fmla="*/ 3903259 w 5472889"/>
              <a:gd name="connsiteY48" fmla="*/ 68239 h 2852382"/>
              <a:gd name="connsiteX49" fmla="*/ 4380931 w 5472889"/>
              <a:gd name="connsiteY49" fmla="*/ 81887 h 2852382"/>
              <a:gd name="connsiteX50" fmla="*/ 4844955 w 5472889"/>
              <a:gd name="connsiteY50" fmla="*/ 122830 h 2852382"/>
              <a:gd name="connsiteX51" fmla="*/ 4995080 w 5472889"/>
              <a:gd name="connsiteY51" fmla="*/ 0 h 2852382"/>
              <a:gd name="connsiteX0" fmla="*/ 4995080 w 5472889"/>
              <a:gd name="connsiteY0" fmla="*/ 0 h 2852382"/>
              <a:gd name="connsiteX1" fmla="*/ 5158853 w 5472889"/>
              <a:gd name="connsiteY1" fmla="*/ 313899 h 2852382"/>
              <a:gd name="connsiteX2" fmla="*/ 5199795 w 5472889"/>
              <a:gd name="connsiteY2" fmla="*/ 614150 h 2852382"/>
              <a:gd name="connsiteX3" fmla="*/ 5308978 w 5472889"/>
              <a:gd name="connsiteY3" fmla="*/ 846162 h 2852382"/>
              <a:gd name="connsiteX4" fmla="*/ 5308977 w 5472889"/>
              <a:gd name="connsiteY4" fmla="*/ 1173708 h 2852382"/>
              <a:gd name="connsiteX5" fmla="*/ 5199796 w 5472889"/>
              <a:gd name="connsiteY5" fmla="*/ 1555845 h 2852382"/>
              <a:gd name="connsiteX6" fmla="*/ 5404513 w 5472889"/>
              <a:gd name="connsiteY6" fmla="*/ 1910687 h 2852382"/>
              <a:gd name="connsiteX7" fmla="*/ 5349922 w 5472889"/>
              <a:gd name="connsiteY7" fmla="*/ 2456597 h 2852382"/>
              <a:gd name="connsiteX8" fmla="*/ 3985146 w 5472889"/>
              <a:gd name="connsiteY8" fmla="*/ 2852382 h 2852382"/>
              <a:gd name="connsiteX9" fmla="*/ 2210937 w 5472889"/>
              <a:gd name="connsiteY9" fmla="*/ 2661314 h 2852382"/>
              <a:gd name="connsiteX10" fmla="*/ 1624083 w 5472889"/>
              <a:gd name="connsiteY10" fmla="*/ 2224585 h 2852382"/>
              <a:gd name="connsiteX11" fmla="*/ 982639 w 5472889"/>
              <a:gd name="connsiteY11" fmla="*/ 2156346 h 2852382"/>
              <a:gd name="connsiteX12" fmla="*/ 627797 w 5472889"/>
              <a:gd name="connsiteY12" fmla="*/ 2197290 h 2852382"/>
              <a:gd name="connsiteX13" fmla="*/ 382137 w 5472889"/>
              <a:gd name="connsiteY13" fmla="*/ 1924335 h 2852382"/>
              <a:gd name="connsiteX14" fmla="*/ 1282889 w 5472889"/>
              <a:gd name="connsiteY14" fmla="*/ 1583141 h 2852382"/>
              <a:gd name="connsiteX15" fmla="*/ 1610436 w 5472889"/>
              <a:gd name="connsiteY15" fmla="*/ 1637731 h 2852382"/>
              <a:gd name="connsiteX16" fmla="*/ 1514901 w 5472889"/>
              <a:gd name="connsiteY16" fmla="*/ 1433015 h 2852382"/>
              <a:gd name="connsiteX17" fmla="*/ 1146412 w 5472889"/>
              <a:gd name="connsiteY17" fmla="*/ 1364776 h 2852382"/>
              <a:gd name="connsiteX18" fmla="*/ 682388 w 5472889"/>
              <a:gd name="connsiteY18" fmla="*/ 1583141 h 2852382"/>
              <a:gd name="connsiteX19" fmla="*/ 395785 w 5472889"/>
              <a:gd name="connsiteY19" fmla="*/ 1583141 h 2852382"/>
              <a:gd name="connsiteX20" fmla="*/ 327546 w 5472889"/>
              <a:gd name="connsiteY20" fmla="*/ 1446663 h 2852382"/>
              <a:gd name="connsiteX21" fmla="*/ 423080 w 5472889"/>
              <a:gd name="connsiteY21" fmla="*/ 1255594 h 2852382"/>
              <a:gd name="connsiteX22" fmla="*/ 614149 w 5472889"/>
              <a:gd name="connsiteY22" fmla="*/ 1228299 h 2852382"/>
              <a:gd name="connsiteX23" fmla="*/ 846161 w 5472889"/>
              <a:gd name="connsiteY23" fmla="*/ 1119117 h 2852382"/>
              <a:gd name="connsiteX24" fmla="*/ 1037230 w 5472889"/>
              <a:gd name="connsiteY24" fmla="*/ 1119117 h 2852382"/>
              <a:gd name="connsiteX25" fmla="*/ 1392071 w 5472889"/>
              <a:gd name="connsiteY25" fmla="*/ 1078173 h 2852382"/>
              <a:gd name="connsiteX26" fmla="*/ 1501253 w 5472889"/>
              <a:gd name="connsiteY26" fmla="*/ 1119117 h 2852382"/>
              <a:gd name="connsiteX27" fmla="*/ 1610436 w 5472889"/>
              <a:gd name="connsiteY27" fmla="*/ 887105 h 2852382"/>
              <a:gd name="connsiteX28" fmla="*/ 1337480 w 5472889"/>
              <a:gd name="connsiteY28" fmla="*/ 777923 h 2852382"/>
              <a:gd name="connsiteX29" fmla="*/ 1105468 w 5472889"/>
              <a:gd name="connsiteY29" fmla="*/ 805218 h 2852382"/>
              <a:gd name="connsiteX30" fmla="*/ 982639 w 5472889"/>
              <a:gd name="connsiteY30" fmla="*/ 805218 h 2852382"/>
              <a:gd name="connsiteX31" fmla="*/ 682388 w 5472889"/>
              <a:gd name="connsiteY31" fmla="*/ 914400 h 2852382"/>
              <a:gd name="connsiteX32" fmla="*/ 232012 w 5472889"/>
              <a:gd name="connsiteY32" fmla="*/ 968991 h 2852382"/>
              <a:gd name="connsiteX33" fmla="*/ 0 w 5472889"/>
              <a:gd name="connsiteY33" fmla="*/ 859809 h 2852382"/>
              <a:gd name="connsiteX34" fmla="*/ 68239 w 5472889"/>
              <a:gd name="connsiteY34" fmla="*/ 736979 h 2852382"/>
              <a:gd name="connsiteX35" fmla="*/ 368489 w 5472889"/>
              <a:gd name="connsiteY35" fmla="*/ 696036 h 2852382"/>
              <a:gd name="connsiteX36" fmla="*/ 518615 w 5472889"/>
              <a:gd name="connsiteY36" fmla="*/ 559558 h 2852382"/>
              <a:gd name="connsiteX37" fmla="*/ 846161 w 5472889"/>
              <a:gd name="connsiteY37" fmla="*/ 504967 h 2852382"/>
              <a:gd name="connsiteX38" fmla="*/ 1173707 w 5472889"/>
              <a:gd name="connsiteY38" fmla="*/ 504967 h 2852382"/>
              <a:gd name="connsiteX39" fmla="*/ 1473958 w 5472889"/>
              <a:gd name="connsiteY39" fmla="*/ 559558 h 2852382"/>
              <a:gd name="connsiteX40" fmla="*/ 1719618 w 5472889"/>
              <a:gd name="connsiteY40" fmla="*/ 614149 h 2852382"/>
              <a:gd name="connsiteX41" fmla="*/ 1924334 w 5472889"/>
              <a:gd name="connsiteY41" fmla="*/ 436729 h 2852382"/>
              <a:gd name="connsiteX42" fmla="*/ 2169994 w 5472889"/>
              <a:gd name="connsiteY42" fmla="*/ 354842 h 2852382"/>
              <a:gd name="connsiteX43" fmla="*/ 2524836 w 5472889"/>
              <a:gd name="connsiteY43" fmla="*/ 395785 h 2852382"/>
              <a:gd name="connsiteX44" fmla="*/ 2934268 w 5472889"/>
              <a:gd name="connsiteY44" fmla="*/ 382138 h 2852382"/>
              <a:gd name="connsiteX45" fmla="*/ 3370997 w 5472889"/>
              <a:gd name="connsiteY45" fmla="*/ 327546 h 2852382"/>
              <a:gd name="connsiteX46" fmla="*/ 3480179 w 5472889"/>
              <a:gd name="connsiteY46" fmla="*/ 13648 h 2852382"/>
              <a:gd name="connsiteX47" fmla="*/ 3766782 w 5472889"/>
              <a:gd name="connsiteY47" fmla="*/ 13648 h 2852382"/>
              <a:gd name="connsiteX48" fmla="*/ 3903259 w 5472889"/>
              <a:gd name="connsiteY48" fmla="*/ 68239 h 2852382"/>
              <a:gd name="connsiteX49" fmla="*/ 4380931 w 5472889"/>
              <a:gd name="connsiteY49" fmla="*/ 81887 h 2852382"/>
              <a:gd name="connsiteX50" fmla="*/ 4844955 w 5472889"/>
              <a:gd name="connsiteY50" fmla="*/ 122830 h 2852382"/>
              <a:gd name="connsiteX51" fmla="*/ 4995080 w 5472889"/>
              <a:gd name="connsiteY51" fmla="*/ 0 h 2852382"/>
              <a:gd name="connsiteX0" fmla="*/ 4995080 w 5472889"/>
              <a:gd name="connsiteY0" fmla="*/ 0 h 2852382"/>
              <a:gd name="connsiteX1" fmla="*/ 5158853 w 5472889"/>
              <a:gd name="connsiteY1" fmla="*/ 313899 h 2852382"/>
              <a:gd name="connsiteX2" fmla="*/ 5199795 w 5472889"/>
              <a:gd name="connsiteY2" fmla="*/ 614150 h 2852382"/>
              <a:gd name="connsiteX3" fmla="*/ 5308978 w 5472889"/>
              <a:gd name="connsiteY3" fmla="*/ 846162 h 2852382"/>
              <a:gd name="connsiteX4" fmla="*/ 5308977 w 5472889"/>
              <a:gd name="connsiteY4" fmla="*/ 1173708 h 2852382"/>
              <a:gd name="connsiteX5" fmla="*/ 5199796 w 5472889"/>
              <a:gd name="connsiteY5" fmla="*/ 1555845 h 2852382"/>
              <a:gd name="connsiteX6" fmla="*/ 5404513 w 5472889"/>
              <a:gd name="connsiteY6" fmla="*/ 1910687 h 2852382"/>
              <a:gd name="connsiteX7" fmla="*/ 5349922 w 5472889"/>
              <a:gd name="connsiteY7" fmla="*/ 2456597 h 2852382"/>
              <a:gd name="connsiteX8" fmla="*/ 3985146 w 5472889"/>
              <a:gd name="connsiteY8" fmla="*/ 2852382 h 2852382"/>
              <a:gd name="connsiteX9" fmla="*/ 2210937 w 5472889"/>
              <a:gd name="connsiteY9" fmla="*/ 2661314 h 2852382"/>
              <a:gd name="connsiteX10" fmla="*/ 1624083 w 5472889"/>
              <a:gd name="connsiteY10" fmla="*/ 2224585 h 2852382"/>
              <a:gd name="connsiteX11" fmla="*/ 982639 w 5472889"/>
              <a:gd name="connsiteY11" fmla="*/ 2156346 h 2852382"/>
              <a:gd name="connsiteX12" fmla="*/ 627797 w 5472889"/>
              <a:gd name="connsiteY12" fmla="*/ 2197290 h 2852382"/>
              <a:gd name="connsiteX13" fmla="*/ 382137 w 5472889"/>
              <a:gd name="connsiteY13" fmla="*/ 1924335 h 2852382"/>
              <a:gd name="connsiteX14" fmla="*/ 1282889 w 5472889"/>
              <a:gd name="connsiteY14" fmla="*/ 1583141 h 2852382"/>
              <a:gd name="connsiteX15" fmla="*/ 1610436 w 5472889"/>
              <a:gd name="connsiteY15" fmla="*/ 1637731 h 2852382"/>
              <a:gd name="connsiteX16" fmla="*/ 1514901 w 5472889"/>
              <a:gd name="connsiteY16" fmla="*/ 1433015 h 2852382"/>
              <a:gd name="connsiteX17" fmla="*/ 1146412 w 5472889"/>
              <a:gd name="connsiteY17" fmla="*/ 1364776 h 2852382"/>
              <a:gd name="connsiteX18" fmla="*/ 682388 w 5472889"/>
              <a:gd name="connsiteY18" fmla="*/ 1583141 h 2852382"/>
              <a:gd name="connsiteX19" fmla="*/ 395785 w 5472889"/>
              <a:gd name="connsiteY19" fmla="*/ 1583141 h 2852382"/>
              <a:gd name="connsiteX20" fmla="*/ 327546 w 5472889"/>
              <a:gd name="connsiteY20" fmla="*/ 1446663 h 2852382"/>
              <a:gd name="connsiteX21" fmla="*/ 423080 w 5472889"/>
              <a:gd name="connsiteY21" fmla="*/ 1255594 h 2852382"/>
              <a:gd name="connsiteX22" fmla="*/ 614149 w 5472889"/>
              <a:gd name="connsiteY22" fmla="*/ 1228299 h 2852382"/>
              <a:gd name="connsiteX23" fmla="*/ 846161 w 5472889"/>
              <a:gd name="connsiteY23" fmla="*/ 1119117 h 2852382"/>
              <a:gd name="connsiteX24" fmla="*/ 1037230 w 5472889"/>
              <a:gd name="connsiteY24" fmla="*/ 1119117 h 2852382"/>
              <a:gd name="connsiteX25" fmla="*/ 1392071 w 5472889"/>
              <a:gd name="connsiteY25" fmla="*/ 1078173 h 2852382"/>
              <a:gd name="connsiteX26" fmla="*/ 1501253 w 5472889"/>
              <a:gd name="connsiteY26" fmla="*/ 1119117 h 2852382"/>
              <a:gd name="connsiteX27" fmla="*/ 1296538 w 5472889"/>
              <a:gd name="connsiteY27" fmla="*/ 968991 h 2852382"/>
              <a:gd name="connsiteX28" fmla="*/ 1337480 w 5472889"/>
              <a:gd name="connsiteY28" fmla="*/ 777923 h 2852382"/>
              <a:gd name="connsiteX29" fmla="*/ 1105468 w 5472889"/>
              <a:gd name="connsiteY29" fmla="*/ 805218 h 2852382"/>
              <a:gd name="connsiteX30" fmla="*/ 982639 w 5472889"/>
              <a:gd name="connsiteY30" fmla="*/ 805218 h 2852382"/>
              <a:gd name="connsiteX31" fmla="*/ 682388 w 5472889"/>
              <a:gd name="connsiteY31" fmla="*/ 914400 h 2852382"/>
              <a:gd name="connsiteX32" fmla="*/ 232012 w 5472889"/>
              <a:gd name="connsiteY32" fmla="*/ 968991 h 2852382"/>
              <a:gd name="connsiteX33" fmla="*/ 0 w 5472889"/>
              <a:gd name="connsiteY33" fmla="*/ 859809 h 2852382"/>
              <a:gd name="connsiteX34" fmla="*/ 68239 w 5472889"/>
              <a:gd name="connsiteY34" fmla="*/ 736979 h 2852382"/>
              <a:gd name="connsiteX35" fmla="*/ 368489 w 5472889"/>
              <a:gd name="connsiteY35" fmla="*/ 696036 h 2852382"/>
              <a:gd name="connsiteX36" fmla="*/ 518615 w 5472889"/>
              <a:gd name="connsiteY36" fmla="*/ 559558 h 2852382"/>
              <a:gd name="connsiteX37" fmla="*/ 846161 w 5472889"/>
              <a:gd name="connsiteY37" fmla="*/ 504967 h 2852382"/>
              <a:gd name="connsiteX38" fmla="*/ 1173707 w 5472889"/>
              <a:gd name="connsiteY38" fmla="*/ 504967 h 2852382"/>
              <a:gd name="connsiteX39" fmla="*/ 1473958 w 5472889"/>
              <a:gd name="connsiteY39" fmla="*/ 559558 h 2852382"/>
              <a:gd name="connsiteX40" fmla="*/ 1719618 w 5472889"/>
              <a:gd name="connsiteY40" fmla="*/ 614149 h 2852382"/>
              <a:gd name="connsiteX41" fmla="*/ 1924334 w 5472889"/>
              <a:gd name="connsiteY41" fmla="*/ 436729 h 2852382"/>
              <a:gd name="connsiteX42" fmla="*/ 2169994 w 5472889"/>
              <a:gd name="connsiteY42" fmla="*/ 354842 h 2852382"/>
              <a:gd name="connsiteX43" fmla="*/ 2524836 w 5472889"/>
              <a:gd name="connsiteY43" fmla="*/ 395785 h 2852382"/>
              <a:gd name="connsiteX44" fmla="*/ 2934268 w 5472889"/>
              <a:gd name="connsiteY44" fmla="*/ 382138 h 2852382"/>
              <a:gd name="connsiteX45" fmla="*/ 3370997 w 5472889"/>
              <a:gd name="connsiteY45" fmla="*/ 327546 h 2852382"/>
              <a:gd name="connsiteX46" fmla="*/ 3480179 w 5472889"/>
              <a:gd name="connsiteY46" fmla="*/ 13648 h 2852382"/>
              <a:gd name="connsiteX47" fmla="*/ 3766782 w 5472889"/>
              <a:gd name="connsiteY47" fmla="*/ 13648 h 2852382"/>
              <a:gd name="connsiteX48" fmla="*/ 3903259 w 5472889"/>
              <a:gd name="connsiteY48" fmla="*/ 68239 h 2852382"/>
              <a:gd name="connsiteX49" fmla="*/ 4380931 w 5472889"/>
              <a:gd name="connsiteY49" fmla="*/ 81887 h 2852382"/>
              <a:gd name="connsiteX50" fmla="*/ 4844955 w 5472889"/>
              <a:gd name="connsiteY50" fmla="*/ 122830 h 2852382"/>
              <a:gd name="connsiteX51" fmla="*/ 4995080 w 5472889"/>
              <a:gd name="connsiteY51" fmla="*/ 0 h 2852382"/>
              <a:gd name="connsiteX0" fmla="*/ 4995080 w 5472889"/>
              <a:gd name="connsiteY0" fmla="*/ 136477 h 2988859"/>
              <a:gd name="connsiteX1" fmla="*/ 5158853 w 5472889"/>
              <a:gd name="connsiteY1" fmla="*/ 450376 h 2988859"/>
              <a:gd name="connsiteX2" fmla="*/ 5199795 w 5472889"/>
              <a:gd name="connsiteY2" fmla="*/ 750627 h 2988859"/>
              <a:gd name="connsiteX3" fmla="*/ 5308978 w 5472889"/>
              <a:gd name="connsiteY3" fmla="*/ 982639 h 2988859"/>
              <a:gd name="connsiteX4" fmla="*/ 5308977 w 5472889"/>
              <a:gd name="connsiteY4" fmla="*/ 1310185 h 2988859"/>
              <a:gd name="connsiteX5" fmla="*/ 5199796 w 5472889"/>
              <a:gd name="connsiteY5" fmla="*/ 1692322 h 2988859"/>
              <a:gd name="connsiteX6" fmla="*/ 5404513 w 5472889"/>
              <a:gd name="connsiteY6" fmla="*/ 2047164 h 2988859"/>
              <a:gd name="connsiteX7" fmla="*/ 5349922 w 5472889"/>
              <a:gd name="connsiteY7" fmla="*/ 2593074 h 2988859"/>
              <a:gd name="connsiteX8" fmla="*/ 3985146 w 5472889"/>
              <a:gd name="connsiteY8" fmla="*/ 2988859 h 2988859"/>
              <a:gd name="connsiteX9" fmla="*/ 2210937 w 5472889"/>
              <a:gd name="connsiteY9" fmla="*/ 2797791 h 2988859"/>
              <a:gd name="connsiteX10" fmla="*/ 1624083 w 5472889"/>
              <a:gd name="connsiteY10" fmla="*/ 2361062 h 2988859"/>
              <a:gd name="connsiteX11" fmla="*/ 982639 w 5472889"/>
              <a:gd name="connsiteY11" fmla="*/ 2292823 h 2988859"/>
              <a:gd name="connsiteX12" fmla="*/ 627797 w 5472889"/>
              <a:gd name="connsiteY12" fmla="*/ 2333767 h 2988859"/>
              <a:gd name="connsiteX13" fmla="*/ 382137 w 5472889"/>
              <a:gd name="connsiteY13" fmla="*/ 2060812 h 2988859"/>
              <a:gd name="connsiteX14" fmla="*/ 1282889 w 5472889"/>
              <a:gd name="connsiteY14" fmla="*/ 1719618 h 2988859"/>
              <a:gd name="connsiteX15" fmla="*/ 1610436 w 5472889"/>
              <a:gd name="connsiteY15" fmla="*/ 1774208 h 2988859"/>
              <a:gd name="connsiteX16" fmla="*/ 1514901 w 5472889"/>
              <a:gd name="connsiteY16" fmla="*/ 1569492 h 2988859"/>
              <a:gd name="connsiteX17" fmla="*/ 1146412 w 5472889"/>
              <a:gd name="connsiteY17" fmla="*/ 1501253 h 2988859"/>
              <a:gd name="connsiteX18" fmla="*/ 682388 w 5472889"/>
              <a:gd name="connsiteY18" fmla="*/ 1719618 h 2988859"/>
              <a:gd name="connsiteX19" fmla="*/ 395785 w 5472889"/>
              <a:gd name="connsiteY19" fmla="*/ 1719618 h 2988859"/>
              <a:gd name="connsiteX20" fmla="*/ 327546 w 5472889"/>
              <a:gd name="connsiteY20" fmla="*/ 1583140 h 2988859"/>
              <a:gd name="connsiteX21" fmla="*/ 423080 w 5472889"/>
              <a:gd name="connsiteY21" fmla="*/ 1392071 h 2988859"/>
              <a:gd name="connsiteX22" fmla="*/ 614149 w 5472889"/>
              <a:gd name="connsiteY22" fmla="*/ 1364776 h 2988859"/>
              <a:gd name="connsiteX23" fmla="*/ 846161 w 5472889"/>
              <a:gd name="connsiteY23" fmla="*/ 1255594 h 2988859"/>
              <a:gd name="connsiteX24" fmla="*/ 1037230 w 5472889"/>
              <a:gd name="connsiteY24" fmla="*/ 1255594 h 2988859"/>
              <a:gd name="connsiteX25" fmla="*/ 1392071 w 5472889"/>
              <a:gd name="connsiteY25" fmla="*/ 1214650 h 2988859"/>
              <a:gd name="connsiteX26" fmla="*/ 1501253 w 5472889"/>
              <a:gd name="connsiteY26" fmla="*/ 1255594 h 2988859"/>
              <a:gd name="connsiteX27" fmla="*/ 1296538 w 5472889"/>
              <a:gd name="connsiteY27" fmla="*/ 1105468 h 2988859"/>
              <a:gd name="connsiteX28" fmla="*/ 1337480 w 5472889"/>
              <a:gd name="connsiteY28" fmla="*/ 914400 h 2988859"/>
              <a:gd name="connsiteX29" fmla="*/ 1105468 w 5472889"/>
              <a:gd name="connsiteY29" fmla="*/ 941695 h 2988859"/>
              <a:gd name="connsiteX30" fmla="*/ 982639 w 5472889"/>
              <a:gd name="connsiteY30" fmla="*/ 941695 h 2988859"/>
              <a:gd name="connsiteX31" fmla="*/ 682388 w 5472889"/>
              <a:gd name="connsiteY31" fmla="*/ 1050877 h 2988859"/>
              <a:gd name="connsiteX32" fmla="*/ 232012 w 5472889"/>
              <a:gd name="connsiteY32" fmla="*/ 1105468 h 2988859"/>
              <a:gd name="connsiteX33" fmla="*/ 0 w 5472889"/>
              <a:gd name="connsiteY33" fmla="*/ 996286 h 2988859"/>
              <a:gd name="connsiteX34" fmla="*/ 68239 w 5472889"/>
              <a:gd name="connsiteY34" fmla="*/ 873456 h 2988859"/>
              <a:gd name="connsiteX35" fmla="*/ 368489 w 5472889"/>
              <a:gd name="connsiteY35" fmla="*/ 832513 h 2988859"/>
              <a:gd name="connsiteX36" fmla="*/ 518615 w 5472889"/>
              <a:gd name="connsiteY36" fmla="*/ 696035 h 2988859"/>
              <a:gd name="connsiteX37" fmla="*/ 846161 w 5472889"/>
              <a:gd name="connsiteY37" fmla="*/ 641444 h 2988859"/>
              <a:gd name="connsiteX38" fmla="*/ 1173707 w 5472889"/>
              <a:gd name="connsiteY38" fmla="*/ 641444 h 2988859"/>
              <a:gd name="connsiteX39" fmla="*/ 1473958 w 5472889"/>
              <a:gd name="connsiteY39" fmla="*/ 696035 h 2988859"/>
              <a:gd name="connsiteX40" fmla="*/ 1719618 w 5472889"/>
              <a:gd name="connsiteY40" fmla="*/ 750626 h 2988859"/>
              <a:gd name="connsiteX41" fmla="*/ 1924334 w 5472889"/>
              <a:gd name="connsiteY41" fmla="*/ 573206 h 2988859"/>
              <a:gd name="connsiteX42" fmla="*/ 2169994 w 5472889"/>
              <a:gd name="connsiteY42" fmla="*/ 491319 h 2988859"/>
              <a:gd name="connsiteX43" fmla="*/ 2524836 w 5472889"/>
              <a:gd name="connsiteY43" fmla="*/ 532262 h 2988859"/>
              <a:gd name="connsiteX44" fmla="*/ 2770495 w 5472889"/>
              <a:gd name="connsiteY44" fmla="*/ 0 h 2988859"/>
              <a:gd name="connsiteX45" fmla="*/ 3370997 w 5472889"/>
              <a:gd name="connsiteY45" fmla="*/ 464023 h 2988859"/>
              <a:gd name="connsiteX46" fmla="*/ 3480179 w 5472889"/>
              <a:gd name="connsiteY46" fmla="*/ 150125 h 2988859"/>
              <a:gd name="connsiteX47" fmla="*/ 3766782 w 5472889"/>
              <a:gd name="connsiteY47" fmla="*/ 150125 h 2988859"/>
              <a:gd name="connsiteX48" fmla="*/ 3903259 w 5472889"/>
              <a:gd name="connsiteY48" fmla="*/ 204716 h 2988859"/>
              <a:gd name="connsiteX49" fmla="*/ 4380931 w 5472889"/>
              <a:gd name="connsiteY49" fmla="*/ 218364 h 2988859"/>
              <a:gd name="connsiteX50" fmla="*/ 4844955 w 5472889"/>
              <a:gd name="connsiteY50" fmla="*/ 259307 h 2988859"/>
              <a:gd name="connsiteX51" fmla="*/ 4995080 w 5472889"/>
              <a:gd name="connsiteY51" fmla="*/ 136477 h 2988859"/>
              <a:gd name="connsiteX0" fmla="*/ 4995080 w 5472889"/>
              <a:gd name="connsiteY0" fmla="*/ 0 h 2852382"/>
              <a:gd name="connsiteX1" fmla="*/ 5158853 w 5472889"/>
              <a:gd name="connsiteY1" fmla="*/ 313899 h 2852382"/>
              <a:gd name="connsiteX2" fmla="*/ 5199795 w 5472889"/>
              <a:gd name="connsiteY2" fmla="*/ 614150 h 2852382"/>
              <a:gd name="connsiteX3" fmla="*/ 5308978 w 5472889"/>
              <a:gd name="connsiteY3" fmla="*/ 846162 h 2852382"/>
              <a:gd name="connsiteX4" fmla="*/ 5308977 w 5472889"/>
              <a:gd name="connsiteY4" fmla="*/ 1173708 h 2852382"/>
              <a:gd name="connsiteX5" fmla="*/ 5199796 w 5472889"/>
              <a:gd name="connsiteY5" fmla="*/ 1555845 h 2852382"/>
              <a:gd name="connsiteX6" fmla="*/ 5404513 w 5472889"/>
              <a:gd name="connsiteY6" fmla="*/ 1910687 h 2852382"/>
              <a:gd name="connsiteX7" fmla="*/ 5349922 w 5472889"/>
              <a:gd name="connsiteY7" fmla="*/ 2456597 h 2852382"/>
              <a:gd name="connsiteX8" fmla="*/ 3985146 w 5472889"/>
              <a:gd name="connsiteY8" fmla="*/ 2852382 h 2852382"/>
              <a:gd name="connsiteX9" fmla="*/ 2210937 w 5472889"/>
              <a:gd name="connsiteY9" fmla="*/ 2661314 h 2852382"/>
              <a:gd name="connsiteX10" fmla="*/ 1624083 w 5472889"/>
              <a:gd name="connsiteY10" fmla="*/ 2224585 h 2852382"/>
              <a:gd name="connsiteX11" fmla="*/ 982639 w 5472889"/>
              <a:gd name="connsiteY11" fmla="*/ 2156346 h 2852382"/>
              <a:gd name="connsiteX12" fmla="*/ 627797 w 5472889"/>
              <a:gd name="connsiteY12" fmla="*/ 2197290 h 2852382"/>
              <a:gd name="connsiteX13" fmla="*/ 382137 w 5472889"/>
              <a:gd name="connsiteY13" fmla="*/ 1924335 h 2852382"/>
              <a:gd name="connsiteX14" fmla="*/ 1282889 w 5472889"/>
              <a:gd name="connsiteY14" fmla="*/ 1583141 h 2852382"/>
              <a:gd name="connsiteX15" fmla="*/ 1610436 w 5472889"/>
              <a:gd name="connsiteY15" fmla="*/ 1637731 h 2852382"/>
              <a:gd name="connsiteX16" fmla="*/ 1514901 w 5472889"/>
              <a:gd name="connsiteY16" fmla="*/ 1433015 h 2852382"/>
              <a:gd name="connsiteX17" fmla="*/ 1146412 w 5472889"/>
              <a:gd name="connsiteY17" fmla="*/ 1364776 h 2852382"/>
              <a:gd name="connsiteX18" fmla="*/ 682388 w 5472889"/>
              <a:gd name="connsiteY18" fmla="*/ 1583141 h 2852382"/>
              <a:gd name="connsiteX19" fmla="*/ 395785 w 5472889"/>
              <a:gd name="connsiteY19" fmla="*/ 1583141 h 2852382"/>
              <a:gd name="connsiteX20" fmla="*/ 327546 w 5472889"/>
              <a:gd name="connsiteY20" fmla="*/ 1446663 h 2852382"/>
              <a:gd name="connsiteX21" fmla="*/ 423080 w 5472889"/>
              <a:gd name="connsiteY21" fmla="*/ 1255594 h 2852382"/>
              <a:gd name="connsiteX22" fmla="*/ 614149 w 5472889"/>
              <a:gd name="connsiteY22" fmla="*/ 1228299 h 2852382"/>
              <a:gd name="connsiteX23" fmla="*/ 846161 w 5472889"/>
              <a:gd name="connsiteY23" fmla="*/ 1119117 h 2852382"/>
              <a:gd name="connsiteX24" fmla="*/ 1037230 w 5472889"/>
              <a:gd name="connsiteY24" fmla="*/ 1119117 h 2852382"/>
              <a:gd name="connsiteX25" fmla="*/ 1392071 w 5472889"/>
              <a:gd name="connsiteY25" fmla="*/ 1078173 h 2852382"/>
              <a:gd name="connsiteX26" fmla="*/ 1501253 w 5472889"/>
              <a:gd name="connsiteY26" fmla="*/ 1119117 h 2852382"/>
              <a:gd name="connsiteX27" fmla="*/ 1296538 w 5472889"/>
              <a:gd name="connsiteY27" fmla="*/ 968991 h 2852382"/>
              <a:gd name="connsiteX28" fmla="*/ 1337480 w 5472889"/>
              <a:gd name="connsiteY28" fmla="*/ 777923 h 2852382"/>
              <a:gd name="connsiteX29" fmla="*/ 1105468 w 5472889"/>
              <a:gd name="connsiteY29" fmla="*/ 805218 h 2852382"/>
              <a:gd name="connsiteX30" fmla="*/ 982639 w 5472889"/>
              <a:gd name="connsiteY30" fmla="*/ 805218 h 2852382"/>
              <a:gd name="connsiteX31" fmla="*/ 682388 w 5472889"/>
              <a:gd name="connsiteY31" fmla="*/ 914400 h 2852382"/>
              <a:gd name="connsiteX32" fmla="*/ 232012 w 5472889"/>
              <a:gd name="connsiteY32" fmla="*/ 968991 h 2852382"/>
              <a:gd name="connsiteX33" fmla="*/ 0 w 5472889"/>
              <a:gd name="connsiteY33" fmla="*/ 859809 h 2852382"/>
              <a:gd name="connsiteX34" fmla="*/ 68239 w 5472889"/>
              <a:gd name="connsiteY34" fmla="*/ 736979 h 2852382"/>
              <a:gd name="connsiteX35" fmla="*/ 368489 w 5472889"/>
              <a:gd name="connsiteY35" fmla="*/ 696036 h 2852382"/>
              <a:gd name="connsiteX36" fmla="*/ 518615 w 5472889"/>
              <a:gd name="connsiteY36" fmla="*/ 559558 h 2852382"/>
              <a:gd name="connsiteX37" fmla="*/ 846161 w 5472889"/>
              <a:gd name="connsiteY37" fmla="*/ 504967 h 2852382"/>
              <a:gd name="connsiteX38" fmla="*/ 1173707 w 5472889"/>
              <a:gd name="connsiteY38" fmla="*/ 504967 h 2852382"/>
              <a:gd name="connsiteX39" fmla="*/ 1473958 w 5472889"/>
              <a:gd name="connsiteY39" fmla="*/ 559558 h 2852382"/>
              <a:gd name="connsiteX40" fmla="*/ 1719618 w 5472889"/>
              <a:gd name="connsiteY40" fmla="*/ 614149 h 2852382"/>
              <a:gd name="connsiteX41" fmla="*/ 1924334 w 5472889"/>
              <a:gd name="connsiteY41" fmla="*/ 436729 h 2852382"/>
              <a:gd name="connsiteX42" fmla="*/ 2169994 w 5472889"/>
              <a:gd name="connsiteY42" fmla="*/ 354842 h 2852382"/>
              <a:gd name="connsiteX43" fmla="*/ 2524836 w 5472889"/>
              <a:gd name="connsiteY43" fmla="*/ 395785 h 2852382"/>
              <a:gd name="connsiteX44" fmla="*/ 2756847 w 5472889"/>
              <a:gd name="connsiteY44" fmla="*/ 163774 h 2852382"/>
              <a:gd name="connsiteX45" fmla="*/ 3370997 w 5472889"/>
              <a:gd name="connsiteY45" fmla="*/ 327546 h 2852382"/>
              <a:gd name="connsiteX46" fmla="*/ 3480179 w 5472889"/>
              <a:gd name="connsiteY46" fmla="*/ 13648 h 2852382"/>
              <a:gd name="connsiteX47" fmla="*/ 3766782 w 5472889"/>
              <a:gd name="connsiteY47" fmla="*/ 13648 h 2852382"/>
              <a:gd name="connsiteX48" fmla="*/ 3903259 w 5472889"/>
              <a:gd name="connsiteY48" fmla="*/ 68239 h 2852382"/>
              <a:gd name="connsiteX49" fmla="*/ 4380931 w 5472889"/>
              <a:gd name="connsiteY49" fmla="*/ 81887 h 2852382"/>
              <a:gd name="connsiteX50" fmla="*/ 4844955 w 5472889"/>
              <a:gd name="connsiteY50" fmla="*/ 122830 h 2852382"/>
              <a:gd name="connsiteX51" fmla="*/ 4995080 w 5472889"/>
              <a:gd name="connsiteY51" fmla="*/ 0 h 2852382"/>
              <a:gd name="connsiteX0" fmla="*/ 4995080 w 5472889"/>
              <a:gd name="connsiteY0" fmla="*/ 0 h 2852382"/>
              <a:gd name="connsiteX1" fmla="*/ 5158853 w 5472889"/>
              <a:gd name="connsiteY1" fmla="*/ 313899 h 2852382"/>
              <a:gd name="connsiteX2" fmla="*/ 5199795 w 5472889"/>
              <a:gd name="connsiteY2" fmla="*/ 614150 h 2852382"/>
              <a:gd name="connsiteX3" fmla="*/ 5308978 w 5472889"/>
              <a:gd name="connsiteY3" fmla="*/ 846162 h 2852382"/>
              <a:gd name="connsiteX4" fmla="*/ 5308977 w 5472889"/>
              <a:gd name="connsiteY4" fmla="*/ 1173708 h 2852382"/>
              <a:gd name="connsiteX5" fmla="*/ 5199796 w 5472889"/>
              <a:gd name="connsiteY5" fmla="*/ 1555845 h 2852382"/>
              <a:gd name="connsiteX6" fmla="*/ 5404513 w 5472889"/>
              <a:gd name="connsiteY6" fmla="*/ 1910687 h 2852382"/>
              <a:gd name="connsiteX7" fmla="*/ 5349922 w 5472889"/>
              <a:gd name="connsiteY7" fmla="*/ 2456597 h 2852382"/>
              <a:gd name="connsiteX8" fmla="*/ 3985146 w 5472889"/>
              <a:gd name="connsiteY8" fmla="*/ 2852382 h 2852382"/>
              <a:gd name="connsiteX9" fmla="*/ 2210937 w 5472889"/>
              <a:gd name="connsiteY9" fmla="*/ 2661314 h 2852382"/>
              <a:gd name="connsiteX10" fmla="*/ 1624083 w 5472889"/>
              <a:gd name="connsiteY10" fmla="*/ 2224585 h 2852382"/>
              <a:gd name="connsiteX11" fmla="*/ 982639 w 5472889"/>
              <a:gd name="connsiteY11" fmla="*/ 2156346 h 2852382"/>
              <a:gd name="connsiteX12" fmla="*/ 627797 w 5472889"/>
              <a:gd name="connsiteY12" fmla="*/ 2197290 h 2852382"/>
              <a:gd name="connsiteX13" fmla="*/ 382137 w 5472889"/>
              <a:gd name="connsiteY13" fmla="*/ 1924335 h 2852382"/>
              <a:gd name="connsiteX14" fmla="*/ 1282889 w 5472889"/>
              <a:gd name="connsiteY14" fmla="*/ 1583141 h 2852382"/>
              <a:gd name="connsiteX15" fmla="*/ 1610436 w 5472889"/>
              <a:gd name="connsiteY15" fmla="*/ 1637731 h 2852382"/>
              <a:gd name="connsiteX16" fmla="*/ 1514901 w 5472889"/>
              <a:gd name="connsiteY16" fmla="*/ 1433015 h 2852382"/>
              <a:gd name="connsiteX17" fmla="*/ 1146412 w 5472889"/>
              <a:gd name="connsiteY17" fmla="*/ 1364776 h 2852382"/>
              <a:gd name="connsiteX18" fmla="*/ 682388 w 5472889"/>
              <a:gd name="connsiteY18" fmla="*/ 1583141 h 2852382"/>
              <a:gd name="connsiteX19" fmla="*/ 395785 w 5472889"/>
              <a:gd name="connsiteY19" fmla="*/ 1583141 h 2852382"/>
              <a:gd name="connsiteX20" fmla="*/ 327546 w 5472889"/>
              <a:gd name="connsiteY20" fmla="*/ 1446663 h 2852382"/>
              <a:gd name="connsiteX21" fmla="*/ 423080 w 5472889"/>
              <a:gd name="connsiteY21" fmla="*/ 1255594 h 2852382"/>
              <a:gd name="connsiteX22" fmla="*/ 614149 w 5472889"/>
              <a:gd name="connsiteY22" fmla="*/ 1228299 h 2852382"/>
              <a:gd name="connsiteX23" fmla="*/ 846161 w 5472889"/>
              <a:gd name="connsiteY23" fmla="*/ 1119117 h 2852382"/>
              <a:gd name="connsiteX24" fmla="*/ 1037230 w 5472889"/>
              <a:gd name="connsiteY24" fmla="*/ 1119117 h 2852382"/>
              <a:gd name="connsiteX25" fmla="*/ 1392071 w 5472889"/>
              <a:gd name="connsiteY25" fmla="*/ 1078173 h 2852382"/>
              <a:gd name="connsiteX26" fmla="*/ 1501253 w 5472889"/>
              <a:gd name="connsiteY26" fmla="*/ 1119117 h 2852382"/>
              <a:gd name="connsiteX27" fmla="*/ 1296538 w 5472889"/>
              <a:gd name="connsiteY27" fmla="*/ 968991 h 2852382"/>
              <a:gd name="connsiteX28" fmla="*/ 1337480 w 5472889"/>
              <a:gd name="connsiteY28" fmla="*/ 777923 h 2852382"/>
              <a:gd name="connsiteX29" fmla="*/ 1105468 w 5472889"/>
              <a:gd name="connsiteY29" fmla="*/ 805218 h 2852382"/>
              <a:gd name="connsiteX30" fmla="*/ 982639 w 5472889"/>
              <a:gd name="connsiteY30" fmla="*/ 805218 h 2852382"/>
              <a:gd name="connsiteX31" fmla="*/ 682388 w 5472889"/>
              <a:gd name="connsiteY31" fmla="*/ 914400 h 2852382"/>
              <a:gd name="connsiteX32" fmla="*/ 232012 w 5472889"/>
              <a:gd name="connsiteY32" fmla="*/ 968991 h 2852382"/>
              <a:gd name="connsiteX33" fmla="*/ 0 w 5472889"/>
              <a:gd name="connsiteY33" fmla="*/ 859809 h 2852382"/>
              <a:gd name="connsiteX34" fmla="*/ 68239 w 5472889"/>
              <a:gd name="connsiteY34" fmla="*/ 736979 h 2852382"/>
              <a:gd name="connsiteX35" fmla="*/ 368489 w 5472889"/>
              <a:gd name="connsiteY35" fmla="*/ 696036 h 2852382"/>
              <a:gd name="connsiteX36" fmla="*/ 518615 w 5472889"/>
              <a:gd name="connsiteY36" fmla="*/ 559558 h 2852382"/>
              <a:gd name="connsiteX37" fmla="*/ 846161 w 5472889"/>
              <a:gd name="connsiteY37" fmla="*/ 504967 h 2852382"/>
              <a:gd name="connsiteX38" fmla="*/ 1173707 w 5472889"/>
              <a:gd name="connsiteY38" fmla="*/ 504967 h 2852382"/>
              <a:gd name="connsiteX39" fmla="*/ 1473958 w 5472889"/>
              <a:gd name="connsiteY39" fmla="*/ 559558 h 2852382"/>
              <a:gd name="connsiteX40" fmla="*/ 1719618 w 5472889"/>
              <a:gd name="connsiteY40" fmla="*/ 614149 h 2852382"/>
              <a:gd name="connsiteX41" fmla="*/ 1924334 w 5472889"/>
              <a:gd name="connsiteY41" fmla="*/ 436729 h 2852382"/>
              <a:gd name="connsiteX42" fmla="*/ 2169994 w 5472889"/>
              <a:gd name="connsiteY42" fmla="*/ 354842 h 2852382"/>
              <a:gd name="connsiteX43" fmla="*/ 2524836 w 5472889"/>
              <a:gd name="connsiteY43" fmla="*/ 395785 h 2852382"/>
              <a:gd name="connsiteX44" fmla="*/ 2756847 w 5472889"/>
              <a:gd name="connsiteY44" fmla="*/ 163774 h 2852382"/>
              <a:gd name="connsiteX45" fmla="*/ 3275463 w 5472889"/>
              <a:gd name="connsiteY45" fmla="*/ 232011 h 2852382"/>
              <a:gd name="connsiteX46" fmla="*/ 3480179 w 5472889"/>
              <a:gd name="connsiteY46" fmla="*/ 13648 h 2852382"/>
              <a:gd name="connsiteX47" fmla="*/ 3766782 w 5472889"/>
              <a:gd name="connsiteY47" fmla="*/ 13648 h 2852382"/>
              <a:gd name="connsiteX48" fmla="*/ 3903259 w 5472889"/>
              <a:gd name="connsiteY48" fmla="*/ 68239 h 2852382"/>
              <a:gd name="connsiteX49" fmla="*/ 4380931 w 5472889"/>
              <a:gd name="connsiteY49" fmla="*/ 81887 h 2852382"/>
              <a:gd name="connsiteX50" fmla="*/ 4844955 w 5472889"/>
              <a:gd name="connsiteY50" fmla="*/ 122830 h 2852382"/>
              <a:gd name="connsiteX51" fmla="*/ 4995080 w 5472889"/>
              <a:gd name="connsiteY51" fmla="*/ 0 h 2852382"/>
              <a:gd name="connsiteX0" fmla="*/ 4995080 w 5472889"/>
              <a:gd name="connsiteY0" fmla="*/ 0 h 2852382"/>
              <a:gd name="connsiteX1" fmla="*/ 5158853 w 5472889"/>
              <a:gd name="connsiteY1" fmla="*/ 313899 h 2852382"/>
              <a:gd name="connsiteX2" fmla="*/ 5199795 w 5472889"/>
              <a:gd name="connsiteY2" fmla="*/ 614150 h 2852382"/>
              <a:gd name="connsiteX3" fmla="*/ 5308978 w 5472889"/>
              <a:gd name="connsiteY3" fmla="*/ 846162 h 2852382"/>
              <a:gd name="connsiteX4" fmla="*/ 5308977 w 5472889"/>
              <a:gd name="connsiteY4" fmla="*/ 1173708 h 2852382"/>
              <a:gd name="connsiteX5" fmla="*/ 5199796 w 5472889"/>
              <a:gd name="connsiteY5" fmla="*/ 1555845 h 2852382"/>
              <a:gd name="connsiteX6" fmla="*/ 5404513 w 5472889"/>
              <a:gd name="connsiteY6" fmla="*/ 1910687 h 2852382"/>
              <a:gd name="connsiteX7" fmla="*/ 5349922 w 5472889"/>
              <a:gd name="connsiteY7" fmla="*/ 2456597 h 2852382"/>
              <a:gd name="connsiteX8" fmla="*/ 3985146 w 5472889"/>
              <a:gd name="connsiteY8" fmla="*/ 2852382 h 2852382"/>
              <a:gd name="connsiteX9" fmla="*/ 2210937 w 5472889"/>
              <a:gd name="connsiteY9" fmla="*/ 2661314 h 2852382"/>
              <a:gd name="connsiteX10" fmla="*/ 1624083 w 5472889"/>
              <a:gd name="connsiteY10" fmla="*/ 2224585 h 2852382"/>
              <a:gd name="connsiteX11" fmla="*/ 982639 w 5472889"/>
              <a:gd name="connsiteY11" fmla="*/ 2156346 h 2852382"/>
              <a:gd name="connsiteX12" fmla="*/ 627797 w 5472889"/>
              <a:gd name="connsiteY12" fmla="*/ 2197290 h 2852382"/>
              <a:gd name="connsiteX13" fmla="*/ 382137 w 5472889"/>
              <a:gd name="connsiteY13" fmla="*/ 1924335 h 2852382"/>
              <a:gd name="connsiteX14" fmla="*/ 1282889 w 5472889"/>
              <a:gd name="connsiteY14" fmla="*/ 1583141 h 2852382"/>
              <a:gd name="connsiteX15" fmla="*/ 1610436 w 5472889"/>
              <a:gd name="connsiteY15" fmla="*/ 1637731 h 2852382"/>
              <a:gd name="connsiteX16" fmla="*/ 1514901 w 5472889"/>
              <a:gd name="connsiteY16" fmla="*/ 1433015 h 2852382"/>
              <a:gd name="connsiteX17" fmla="*/ 1146412 w 5472889"/>
              <a:gd name="connsiteY17" fmla="*/ 1364776 h 2852382"/>
              <a:gd name="connsiteX18" fmla="*/ 682388 w 5472889"/>
              <a:gd name="connsiteY18" fmla="*/ 1583141 h 2852382"/>
              <a:gd name="connsiteX19" fmla="*/ 395785 w 5472889"/>
              <a:gd name="connsiteY19" fmla="*/ 1583141 h 2852382"/>
              <a:gd name="connsiteX20" fmla="*/ 327546 w 5472889"/>
              <a:gd name="connsiteY20" fmla="*/ 1446663 h 2852382"/>
              <a:gd name="connsiteX21" fmla="*/ 423080 w 5472889"/>
              <a:gd name="connsiteY21" fmla="*/ 1255594 h 2852382"/>
              <a:gd name="connsiteX22" fmla="*/ 614149 w 5472889"/>
              <a:gd name="connsiteY22" fmla="*/ 1228299 h 2852382"/>
              <a:gd name="connsiteX23" fmla="*/ 846161 w 5472889"/>
              <a:gd name="connsiteY23" fmla="*/ 1119117 h 2852382"/>
              <a:gd name="connsiteX24" fmla="*/ 1037230 w 5472889"/>
              <a:gd name="connsiteY24" fmla="*/ 1119117 h 2852382"/>
              <a:gd name="connsiteX25" fmla="*/ 1392071 w 5472889"/>
              <a:gd name="connsiteY25" fmla="*/ 1078173 h 2852382"/>
              <a:gd name="connsiteX26" fmla="*/ 1501253 w 5472889"/>
              <a:gd name="connsiteY26" fmla="*/ 1119117 h 2852382"/>
              <a:gd name="connsiteX27" fmla="*/ 1296538 w 5472889"/>
              <a:gd name="connsiteY27" fmla="*/ 968991 h 2852382"/>
              <a:gd name="connsiteX28" fmla="*/ 1337480 w 5472889"/>
              <a:gd name="connsiteY28" fmla="*/ 777923 h 2852382"/>
              <a:gd name="connsiteX29" fmla="*/ 1105468 w 5472889"/>
              <a:gd name="connsiteY29" fmla="*/ 805218 h 2852382"/>
              <a:gd name="connsiteX30" fmla="*/ 982639 w 5472889"/>
              <a:gd name="connsiteY30" fmla="*/ 805218 h 2852382"/>
              <a:gd name="connsiteX31" fmla="*/ 682388 w 5472889"/>
              <a:gd name="connsiteY31" fmla="*/ 914400 h 2852382"/>
              <a:gd name="connsiteX32" fmla="*/ 232012 w 5472889"/>
              <a:gd name="connsiteY32" fmla="*/ 968991 h 2852382"/>
              <a:gd name="connsiteX33" fmla="*/ 0 w 5472889"/>
              <a:gd name="connsiteY33" fmla="*/ 859809 h 2852382"/>
              <a:gd name="connsiteX34" fmla="*/ 68239 w 5472889"/>
              <a:gd name="connsiteY34" fmla="*/ 736979 h 2852382"/>
              <a:gd name="connsiteX35" fmla="*/ 368489 w 5472889"/>
              <a:gd name="connsiteY35" fmla="*/ 696036 h 2852382"/>
              <a:gd name="connsiteX36" fmla="*/ 518615 w 5472889"/>
              <a:gd name="connsiteY36" fmla="*/ 559558 h 2852382"/>
              <a:gd name="connsiteX37" fmla="*/ 846161 w 5472889"/>
              <a:gd name="connsiteY37" fmla="*/ 504967 h 2852382"/>
              <a:gd name="connsiteX38" fmla="*/ 1173707 w 5472889"/>
              <a:gd name="connsiteY38" fmla="*/ 504967 h 2852382"/>
              <a:gd name="connsiteX39" fmla="*/ 1473958 w 5472889"/>
              <a:gd name="connsiteY39" fmla="*/ 559558 h 2852382"/>
              <a:gd name="connsiteX40" fmla="*/ 1719618 w 5472889"/>
              <a:gd name="connsiteY40" fmla="*/ 614149 h 2852382"/>
              <a:gd name="connsiteX41" fmla="*/ 1924334 w 5472889"/>
              <a:gd name="connsiteY41" fmla="*/ 436729 h 2852382"/>
              <a:gd name="connsiteX42" fmla="*/ 2169994 w 5472889"/>
              <a:gd name="connsiteY42" fmla="*/ 354842 h 2852382"/>
              <a:gd name="connsiteX43" fmla="*/ 2524836 w 5472889"/>
              <a:gd name="connsiteY43" fmla="*/ 395785 h 2852382"/>
              <a:gd name="connsiteX44" fmla="*/ 2756847 w 5472889"/>
              <a:gd name="connsiteY44" fmla="*/ 163774 h 2852382"/>
              <a:gd name="connsiteX45" fmla="*/ 3207224 w 5472889"/>
              <a:gd name="connsiteY45" fmla="*/ 54590 h 2852382"/>
              <a:gd name="connsiteX46" fmla="*/ 3480179 w 5472889"/>
              <a:gd name="connsiteY46" fmla="*/ 13648 h 2852382"/>
              <a:gd name="connsiteX47" fmla="*/ 3766782 w 5472889"/>
              <a:gd name="connsiteY47" fmla="*/ 13648 h 2852382"/>
              <a:gd name="connsiteX48" fmla="*/ 3903259 w 5472889"/>
              <a:gd name="connsiteY48" fmla="*/ 68239 h 2852382"/>
              <a:gd name="connsiteX49" fmla="*/ 4380931 w 5472889"/>
              <a:gd name="connsiteY49" fmla="*/ 81887 h 2852382"/>
              <a:gd name="connsiteX50" fmla="*/ 4844955 w 5472889"/>
              <a:gd name="connsiteY50" fmla="*/ 122830 h 2852382"/>
              <a:gd name="connsiteX51" fmla="*/ 4995080 w 5472889"/>
              <a:gd name="connsiteY51" fmla="*/ 0 h 2852382"/>
              <a:gd name="connsiteX0" fmla="*/ 4995080 w 5472889"/>
              <a:gd name="connsiteY0" fmla="*/ 0 h 2852382"/>
              <a:gd name="connsiteX1" fmla="*/ 5158853 w 5472889"/>
              <a:gd name="connsiteY1" fmla="*/ 313899 h 2852382"/>
              <a:gd name="connsiteX2" fmla="*/ 5199795 w 5472889"/>
              <a:gd name="connsiteY2" fmla="*/ 614150 h 2852382"/>
              <a:gd name="connsiteX3" fmla="*/ 5308978 w 5472889"/>
              <a:gd name="connsiteY3" fmla="*/ 846162 h 2852382"/>
              <a:gd name="connsiteX4" fmla="*/ 5308977 w 5472889"/>
              <a:gd name="connsiteY4" fmla="*/ 1173708 h 2852382"/>
              <a:gd name="connsiteX5" fmla="*/ 5199796 w 5472889"/>
              <a:gd name="connsiteY5" fmla="*/ 1555845 h 2852382"/>
              <a:gd name="connsiteX6" fmla="*/ 5404513 w 5472889"/>
              <a:gd name="connsiteY6" fmla="*/ 1910687 h 2852382"/>
              <a:gd name="connsiteX7" fmla="*/ 5349922 w 5472889"/>
              <a:gd name="connsiteY7" fmla="*/ 2456597 h 2852382"/>
              <a:gd name="connsiteX8" fmla="*/ 3985146 w 5472889"/>
              <a:gd name="connsiteY8" fmla="*/ 2852382 h 2852382"/>
              <a:gd name="connsiteX9" fmla="*/ 2210937 w 5472889"/>
              <a:gd name="connsiteY9" fmla="*/ 2661314 h 2852382"/>
              <a:gd name="connsiteX10" fmla="*/ 1624083 w 5472889"/>
              <a:gd name="connsiteY10" fmla="*/ 2224585 h 2852382"/>
              <a:gd name="connsiteX11" fmla="*/ 982639 w 5472889"/>
              <a:gd name="connsiteY11" fmla="*/ 2156346 h 2852382"/>
              <a:gd name="connsiteX12" fmla="*/ 627797 w 5472889"/>
              <a:gd name="connsiteY12" fmla="*/ 2197290 h 2852382"/>
              <a:gd name="connsiteX13" fmla="*/ 382137 w 5472889"/>
              <a:gd name="connsiteY13" fmla="*/ 1924335 h 2852382"/>
              <a:gd name="connsiteX14" fmla="*/ 1282889 w 5472889"/>
              <a:gd name="connsiteY14" fmla="*/ 1583141 h 2852382"/>
              <a:gd name="connsiteX15" fmla="*/ 1610436 w 5472889"/>
              <a:gd name="connsiteY15" fmla="*/ 1637731 h 2852382"/>
              <a:gd name="connsiteX16" fmla="*/ 1514901 w 5472889"/>
              <a:gd name="connsiteY16" fmla="*/ 1433015 h 2852382"/>
              <a:gd name="connsiteX17" fmla="*/ 1146412 w 5472889"/>
              <a:gd name="connsiteY17" fmla="*/ 1364776 h 2852382"/>
              <a:gd name="connsiteX18" fmla="*/ 682388 w 5472889"/>
              <a:gd name="connsiteY18" fmla="*/ 1583141 h 2852382"/>
              <a:gd name="connsiteX19" fmla="*/ 395785 w 5472889"/>
              <a:gd name="connsiteY19" fmla="*/ 1583141 h 2852382"/>
              <a:gd name="connsiteX20" fmla="*/ 327546 w 5472889"/>
              <a:gd name="connsiteY20" fmla="*/ 1446663 h 2852382"/>
              <a:gd name="connsiteX21" fmla="*/ 423080 w 5472889"/>
              <a:gd name="connsiteY21" fmla="*/ 1255594 h 2852382"/>
              <a:gd name="connsiteX22" fmla="*/ 614149 w 5472889"/>
              <a:gd name="connsiteY22" fmla="*/ 1228299 h 2852382"/>
              <a:gd name="connsiteX23" fmla="*/ 846161 w 5472889"/>
              <a:gd name="connsiteY23" fmla="*/ 1119117 h 2852382"/>
              <a:gd name="connsiteX24" fmla="*/ 1037230 w 5472889"/>
              <a:gd name="connsiteY24" fmla="*/ 1119117 h 2852382"/>
              <a:gd name="connsiteX25" fmla="*/ 1392071 w 5472889"/>
              <a:gd name="connsiteY25" fmla="*/ 1078173 h 2852382"/>
              <a:gd name="connsiteX26" fmla="*/ 1501253 w 5472889"/>
              <a:gd name="connsiteY26" fmla="*/ 1119117 h 2852382"/>
              <a:gd name="connsiteX27" fmla="*/ 1296538 w 5472889"/>
              <a:gd name="connsiteY27" fmla="*/ 968991 h 2852382"/>
              <a:gd name="connsiteX28" fmla="*/ 1337480 w 5472889"/>
              <a:gd name="connsiteY28" fmla="*/ 777923 h 2852382"/>
              <a:gd name="connsiteX29" fmla="*/ 1105468 w 5472889"/>
              <a:gd name="connsiteY29" fmla="*/ 805218 h 2852382"/>
              <a:gd name="connsiteX30" fmla="*/ 982639 w 5472889"/>
              <a:gd name="connsiteY30" fmla="*/ 805218 h 2852382"/>
              <a:gd name="connsiteX31" fmla="*/ 682388 w 5472889"/>
              <a:gd name="connsiteY31" fmla="*/ 914400 h 2852382"/>
              <a:gd name="connsiteX32" fmla="*/ 232012 w 5472889"/>
              <a:gd name="connsiteY32" fmla="*/ 968991 h 2852382"/>
              <a:gd name="connsiteX33" fmla="*/ 0 w 5472889"/>
              <a:gd name="connsiteY33" fmla="*/ 859809 h 2852382"/>
              <a:gd name="connsiteX34" fmla="*/ 68239 w 5472889"/>
              <a:gd name="connsiteY34" fmla="*/ 736979 h 2852382"/>
              <a:gd name="connsiteX35" fmla="*/ 368489 w 5472889"/>
              <a:gd name="connsiteY35" fmla="*/ 696036 h 2852382"/>
              <a:gd name="connsiteX36" fmla="*/ 518615 w 5472889"/>
              <a:gd name="connsiteY36" fmla="*/ 559558 h 2852382"/>
              <a:gd name="connsiteX37" fmla="*/ 846161 w 5472889"/>
              <a:gd name="connsiteY37" fmla="*/ 504967 h 2852382"/>
              <a:gd name="connsiteX38" fmla="*/ 1173707 w 5472889"/>
              <a:gd name="connsiteY38" fmla="*/ 504967 h 2852382"/>
              <a:gd name="connsiteX39" fmla="*/ 1473958 w 5472889"/>
              <a:gd name="connsiteY39" fmla="*/ 559558 h 2852382"/>
              <a:gd name="connsiteX40" fmla="*/ 1719618 w 5472889"/>
              <a:gd name="connsiteY40" fmla="*/ 614149 h 2852382"/>
              <a:gd name="connsiteX41" fmla="*/ 1924334 w 5472889"/>
              <a:gd name="connsiteY41" fmla="*/ 436729 h 2852382"/>
              <a:gd name="connsiteX42" fmla="*/ 2169994 w 5472889"/>
              <a:gd name="connsiteY42" fmla="*/ 354842 h 2852382"/>
              <a:gd name="connsiteX43" fmla="*/ 2524836 w 5472889"/>
              <a:gd name="connsiteY43" fmla="*/ 395785 h 2852382"/>
              <a:gd name="connsiteX44" fmla="*/ 2756847 w 5472889"/>
              <a:gd name="connsiteY44" fmla="*/ 163774 h 2852382"/>
              <a:gd name="connsiteX45" fmla="*/ 3207224 w 5472889"/>
              <a:gd name="connsiteY45" fmla="*/ 54590 h 2852382"/>
              <a:gd name="connsiteX46" fmla="*/ 3480179 w 5472889"/>
              <a:gd name="connsiteY46" fmla="*/ 13648 h 2852382"/>
              <a:gd name="connsiteX47" fmla="*/ 3766782 w 5472889"/>
              <a:gd name="connsiteY47" fmla="*/ 13648 h 2852382"/>
              <a:gd name="connsiteX48" fmla="*/ 3903259 w 5472889"/>
              <a:gd name="connsiteY48" fmla="*/ 68239 h 2852382"/>
              <a:gd name="connsiteX49" fmla="*/ 4380931 w 5472889"/>
              <a:gd name="connsiteY49" fmla="*/ 81887 h 2852382"/>
              <a:gd name="connsiteX50" fmla="*/ 4776716 w 5472889"/>
              <a:gd name="connsiteY50" fmla="*/ 13648 h 2852382"/>
              <a:gd name="connsiteX51" fmla="*/ 4995080 w 5472889"/>
              <a:gd name="connsiteY51" fmla="*/ 0 h 2852382"/>
              <a:gd name="connsiteX0" fmla="*/ 4995080 w 5472889"/>
              <a:gd name="connsiteY0" fmla="*/ 0 h 2852382"/>
              <a:gd name="connsiteX1" fmla="*/ 5295330 w 5472889"/>
              <a:gd name="connsiteY1" fmla="*/ 354842 h 2852382"/>
              <a:gd name="connsiteX2" fmla="*/ 5199795 w 5472889"/>
              <a:gd name="connsiteY2" fmla="*/ 614150 h 2852382"/>
              <a:gd name="connsiteX3" fmla="*/ 5308978 w 5472889"/>
              <a:gd name="connsiteY3" fmla="*/ 846162 h 2852382"/>
              <a:gd name="connsiteX4" fmla="*/ 5308977 w 5472889"/>
              <a:gd name="connsiteY4" fmla="*/ 1173708 h 2852382"/>
              <a:gd name="connsiteX5" fmla="*/ 5199796 w 5472889"/>
              <a:gd name="connsiteY5" fmla="*/ 1555845 h 2852382"/>
              <a:gd name="connsiteX6" fmla="*/ 5404513 w 5472889"/>
              <a:gd name="connsiteY6" fmla="*/ 1910687 h 2852382"/>
              <a:gd name="connsiteX7" fmla="*/ 5349922 w 5472889"/>
              <a:gd name="connsiteY7" fmla="*/ 2456597 h 2852382"/>
              <a:gd name="connsiteX8" fmla="*/ 3985146 w 5472889"/>
              <a:gd name="connsiteY8" fmla="*/ 2852382 h 2852382"/>
              <a:gd name="connsiteX9" fmla="*/ 2210937 w 5472889"/>
              <a:gd name="connsiteY9" fmla="*/ 2661314 h 2852382"/>
              <a:gd name="connsiteX10" fmla="*/ 1624083 w 5472889"/>
              <a:gd name="connsiteY10" fmla="*/ 2224585 h 2852382"/>
              <a:gd name="connsiteX11" fmla="*/ 982639 w 5472889"/>
              <a:gd name="connsiteY11" fmla="*/ 2156346 h 2852382"/>
              <a:gd name="connsiteX12" fmla="*/ 627797 w 5472889"/>
              <a:gd name="connsiteY12" fmla="*/ 2197290 h 2852382"/>
              <a:gd name="connsiteX13" fmla="*/ 382137 w 5472889"/>
              <a:gd name="connsiteY13" fmla="*/ 1924335 h 2852382"/>
              <a:gd name="connsiteX14" fmla="*/ 1282889 w 5472889"/>
              <a:gd name="connsiteY14" fmla="*/ 1583141 h 2852382"/>
              <a:gd name="connsiteX15" fmla="*/ 1610436 w 5472889"/>
              <a:gd name="connsiteY15" fmla="*/ 1637731 h 2852382"/>
              <a:gd name="connsiteX16" fmla="*/ 1514901 w 5472889"/>
              <a:gd name="connsiteY16" fmla="*/ 1433015 h 2852382"/>
              <a:gd name="connsiteX17" fmla="*/ 1146412 w 5472889"/>
              <a:gd name="connsiteY17" fmla="*/ 1364776 h 2852382"/>
              <a:gd name="connsiteX18" fmla="*/ 682388 w 5472889"/>
              <a:gd name="connsiteY18" fmla="*/ 1583141 h 2852382"/>
              <a:gd name="connsiteX19" fmla="*/ 395785 w 5472889"/>
              <a:gd name="connsiteY19" fmla="*/ 1583141 h 2852382"/>
              <a:gd name="connsiteX20" fmla="*/ 327546 w 5472889"/>
              <a:gd name="connsiteY20" fmla="*/ 1446663 h 2852382"/>
              <a:gd name="connsiteX21" fmla="*/ 423080 w 5472889"/>
              <a:gd name="connsiteY21" fmla="*/ 1255594 h 2852382"/>
              <a:gd name="connsiteX22" fmla="*/ 614149 w 5472889"/>
              <a:gd name="connsiteY22" fmla="*/ 1228299 h 2852382"/>
              <a:gd name="connsiteX23" fmla="*/ 846161 w 5472889"/>
              <a:gd name="connsiteY23" fmla="*/ 1119117 h 2852382"/>
              <a:gd name="connsiteX24" fmla="*/ 1037230 w 5472889"/>
              <a:gd name="connsiteY24" fmla="*/ 1119117 h 2852382"/>
              <a:gd name="connsiteX25" fmla="*/ 1392071 w 5472889"/>
              <a:gd name="connsiteY25" fmla="*/ 1078173 h 2852382"/>
              <a:gd name="connsiteX26" fmla="*/ 1501253 w 5472889"/>
              <a:gd name="connsiteY26" fmla="*/ 1119117 h 2852382"/>
              <a:gd name="connsiteX27" fmla="*/ 1296538 w 5472889"/>
              <a:gd name="connsiteY27" fmla="*/ 968991 h 2852382"/>
              <a:gd name="connsiteX28" fmla="*/ 1337480 w 5472889"/>
              <a:gd name="connsiteY28" fmla="*/ 777923 h 2852382"/>
              <a:gd name="connsiteX29" fmla="*/ 1105468 w 5472889"/>
              <a:gd name="connsiteY29" fmla="*/ 805218 h 2852382"/>
              <a:gd name="connsiteX30" fmla="*/ 982639 w 5472889"/>
              <a:gd name="connsiteY30" fmla="*/ 805218 h 2852382"/>
              <a:gd name="connsiteX31" fmla="*/ 682388 w 5472889"/>
              <a:gd name="connsiteY31" fmla="*/ 914400 h 2852382"/>
              <a:gd name="connsiteX32" fmla="*/ 232012 w 5472889"/>
              <a:gd name="connsiteY32" fmla="*/ 968991 h 2852382"/>
              <a:gd name="connsiteX33" fmla="*/ 0 w 5472889"/>
              <a:gd name="connsiteY33" fmla="*/ 859809 h 2852382"/>
              <a:gd name="connsiteX34" fmla="*/ 68239 w 5472889"/>
              <a:gd name="connsiteY34" fmla="*/ 736979 h 2852382"/>
              <a:gd name="connsiteX35" fmla="*/ 368489 w 5472889"/>
              <a:gd name="connsiteY35" fmla="*/ 696036 h 2852382"/>
              <a:gd name="connsiteX36" fmla="*/ 518615 w 5472889"/>
              <a:gd name="connsiteY36" fmla="*/ 559558 h 2852382"/>
              <a:gd name="connsiteX37" fmla="*/ 846161 w 5472889"/>
              <a:gd name="connsiteY37" fmla="*/ 504967 h 2852382"/>
              <a:gd name="connsiteX38" fmla="*/ 1173707 w 5472889"/>
              <a:gd name="connsiteY38" fmla="*/ 504967 h 2852382"/>
              <a:gd name="connsiteX39" fmla="*/ 1473958 w 5472889"/>
              <a:gd name="connsiteY39" fmla="*/ 559558 h 2852382"/>
              <a:gd name="connsiteX40" fmla="*/ 1719618 w 5472889"/>
              <a:gd name="connsiteY40" fmla="*/ 614149 h 2852382"/>
              <a:gd name="connsiteX41" fmla="*/ 1924334 w 5472889"/>
              <a:gd name="connsiteY41" fmla="*/ 436729 h 2852382"/>
              <a:gd name="connsiteX42" fmla="*/ 2169994 w 5472889"/>
              <a:gd name="connsiteY42" fmla="*/ 354842 h 2852382"/>
              <a:gd name="connsiteX43" fmla="*/ 2524836 w 5472889"/>
              <a:gd name="connsiteY43" fmla="*/ 395785 h 2852382"/>
              <a:gd name="connsiteX44" fmla="*/ 2756847 w 5472889"/>
              <a:gd name="connsiteY44" fmla="*/ 163774 h 2852382"/>
              <a:gd name="connsiteX45" fmla="*/ 3207224 w 5472889"/>
              <a:gd name="connsiteY45" fmla="*/ 54590 h 2852382"/>
              <a:gd name="connsiteX46" fmla="*/ 3480179 w 5472889"/>
              <a:gd name="connsiteY46" fmla="*/ 13648 h 2852382"/>
              <a:gd name="connsiteX47" fmla="*/ 3766782 w 5472889"/>
              <a:gd name="connsiteY47" fmla="*/ 13648 h 2852382"/>
              <a:gd name="connsiteX48" fmla="*/ 3903259 w 5472889"/>
              <a:gd name="connsiteY48" fmla="*/ 68239 h 2852382"/>
              <a:gd name="connsiteX49" fmla="*/ 4380931 w 5472889"/>
              <a:gd name="connsiteY49" fmla="*/ 81887 h 2852382"/>
              <a:gd name="connsiteX50" fmla="*/ 4776716 w 5472889"/>
              <a:gd name="connsiteY50" fmla="*/ 13648 h 2852382"/>
              <a:gd name="connsiteX51" fmla="*/ 4995080 w 5472889"/>
              <a:gd name="connsiteY51" fmla="*/ 0 h 2852382"/>
              <a:gd name="connsiteX0" fmla="*/ 5158853 w 5472889"/>
              <a:gd name="connsiteY0" fmla="*/ 0 h 2838734"/>
              <a:gd name="connsiteX1" fmla="*/ 5295330 w 5472889"/>
              <a:gd name="connsiteY1" fmla="*/ 341194 h 2838734"/>
              <a:gd name="connsiteX2" fmla="*/ 5199795 w 5472889"/>
              <a:gd name="connsiteY2" fmla="*/ 600502 h 2838734"/>
              <a:gd name="connsiteX3" fmla="*/ 5308978 w 5472889"/>
              <a:gd name="connsiteY3" fmla="*/ 832514 h 2838734"/>
              <a:gd name="connsiteX4" fmla="*/ 5308977 w 5472889"/>
              <a:gd name="connsiteY4" fmla="*/ 1160060 h 2838734"/>
              <a:gd name="connsiteX5" fmla="*/ 5199796 w 5472889"/>
              <a:gd name="connsiteY5" fmla="*/ 1542197 h 2838734"/>
              <a:gd name="connsiteX6" fmla="*/ 5404513 w 5472889"/>
              <a:gd name="connsiteY6" fmla="*/ 1897039 h 2838734"/>
              <a:gd name="connsiteX7" fmla="*/ 5349922 w 5472889"/>
              <a:gd name="connsiteY7" fmla="*/ 2442949 h 2838734"/>
              <a:gd name="connsiteX8" fmla="*/ 3985146 w 5472889"/>
              <a:gd name="connsiteY8" fmla="*/ 2838734 h 2838734"/>
              <a:gd name="connsiteX9" fmla="*/ 2210937 w 5472889"/>
              <a:gd name="connsiteY9" fmla="*/ 2647666 h 2838734"/>
              <a:gd name="connsiteX10" fmla="*/ 1624083 w 5472889"/>
              <a:gd name="connsiteY10" fmla="*/ 2210937 h 2838734"/>
              <a:gd name="connsiteX11" fmla="*/ 982639 w 5472889"/>
              <a:gd name="connsiteY11" fmla="*/ 2142698 h 2838734"/>
              <a:gd name="connsiteX12" fmla="*/ 627797 w 5472889"/>
              <a:gd name="connsiteY12" fmla="*/ 2183642 h 2838734"/>
              <a:gd name="connsiteX13" fmla="*/ 382137 w 5472889"/>
              <a:gd name="connsiteY13" fmla="*/ 1910687 h 2838734"/>
              <a:gd name="connsiteX14" fmla="*/ 1282889 w 5472889"/>
              <a:gd name="connsiteY14" fmla="*/ 1569493 h 2838734"/>
              <a:gd name="connsiteX15" fmla="*/ 1610436 w 5472889"/>
              <a:gd name="connsiteY15" fmla="*/ 1624083 h 2838734"/>
              <a:gd name="connsiteX16" fmla="*/ 1514901 w 5472889"/>
              <a:gd name="connsiteY16" fmla="*/ 1419367 h 2838734"/>
              <a:gd name="connsiteX17" fmla="*/ 1146412 w 5472889"/>
              <a:gd name="connsiteY17" fmla="*/ 1351128 h 2838734"/>
              <a:gd name="connsiteX18" fmla="*/ 682388 w 5472889"/>
              <a:gd name="connsiteY18" fmla="*/ 1569493 h 2838734"/>
              <a:gd name="connsiteX19" fmla="*/ 395785 w 5472889"/>
              <a:gd name="connsiteY19" fmla="*/ 1569493 h 2838734"/>
              <a:gd name="connsiteX20" fmla="*/ 327546 w 5472889"/>
              <a:gd name="connsiteY20" fmla="*/ 1433015 h 2838734"/>
              <a:gd name="connsiteX21" fmla="*/ 423080 w 5472889"/>
              <a:gd name="connsiteY21" fmla="*/ 1241946 h 2838734"/>
              <a:gd name="connsiteX22" fmla="*/ 614149 w 5472889"/>
              <a:gd name="connsiteY22" fmla="*/ 1214651 h 2838734"/>
              <a:gd name="connsiteX23" fmla="*/ 846161 w 5472889"/>
              <a:gd name="connsiteY23" fmla="*/ 1105469 h 2838734"/>
              <a:gd name="connsiteX24" fmla="*/ 1037230 w 5472889"/>
              <a:gd name="connsiteY24" fmla="*/ 1105469 h 2838734"/>
              <a:gd name="connsiteX25" fmla="*/ 1392071 w 5472889"/>
              <a:gd name="connsiteY25" fmla="*/ 1064525 h 2838734"/>
              <a:gd name="connsiteX26" fmla="*/ 1501253 w 5472889"/>
              <a:gd name="connsiteY26" fmla="*/ 1105469 h 2838734"/>
              <a:gd name="connsiteX27" fmla="*/ 1296538 w 5472889"/>
              <a:gd name="connsiteY27" fmla="*/ 955343 h 2838734"/>
              <a:gd name="connsiteX28" fmla="*/ 1337480 w 5472889"/>
              <a:gd name="connsiteY28" fmla="*/ 764275 h 2838734"/>
              <a:gd name="connsiteX29" fmla="*/ 1105468 w 5472889"/>
              <a:gd name="connsiteY29" fmla="*/ 791570 h 2838734"/>
              <a:gd name="connsiteX30" fmla="*/ 982639 w 5472889"/>
              <a:gd name="connsiteY30" fmla="*/ 791570 h 2838734"/>
              <a:gd name="connsiteX31" fmla="*/ 682388 w 5472889"/>
              <a:gd name="connsiteY31" fmla="*/ 900752 h 2838734"/>
              <a:gd name="connsiteX32" fmla="*/ 232012 w 5472889"/>
              <a:gd name="connsiteY32" fmla="*/ 955343 h 2838734"/>
              <a:gd name="connsiteX33" fmla="*/ 0 w 5472889"/>
              <a:gd name="connsiteY33" fmla="*/ 846161 h 2838734"/>
              <a:gd name="connsiteX34" fmla="*/ 68239 w 5472889"/>
              <a:gd name="connsiteY34" fmla="*/ 723331 h 2838734"/>
              <a:gd name="connsiteX35" fmla="*/ 368489 w 5472889"/>
              <a:gd name="connsiteY35" fmla="*/ 682388 h 2838734"/>
              <a:gd name="connsiteX36" fmla="*/ 518615 w 5472889"/>
              <a:gd name="connsiteY36" fmla="*/ 545910 h 2838734"/>
              <a:gd name="connsiteX37" fmla="*/ 846161 w 5472889"/>
              <a:gd name="connsiteY37" fmla="*/ 491319 h 2838734"/>
              <a:gd name="connsiteX38" fmla="*/ 1173707 w 5472889"/>
              <a:gd name="connsiteY38" fmla="*/ 491319 h 2838734"/>
              <a:gd name="connsiteX39" fmla="*/ 1473958 w 5472889"/>
              <a:gd name="connsiteY39" fmla="*/ 545910 h 2838734"/>
              <a:gd name="connsiteX40" fmla="*/ 1719618 w 5472889"/>
              <a:gd name="connsiteY40" fmla="*/ 600501 h 2838734"/>
              <a:gd name="connsiteX41" fmla="*/ 1924334 w 5472889"/>
              <a:gd name="connsiteY41" fmla="*/ 423081 h 2838734"/>
              <a:gd name="connsiteX42" fmla="*/ 2169994 w 5472889"/>
              <a:gd name="connsiteY42" fmla="*/ 341194 h 2838734"/>
              <a:gd name="connsiteX43" fmla="*/ 2524836 w 5472889"/>
              <a:gd name="connsiteY43" fmla="*/ 382137 h 2838734"/>
              <a:gd name="connsiteX44" fmla="*/ 2756847 w 5472889"/>
              <a:gd name="connsiteY44" fmla="*/ 150126 h 2838734"/>
              <a:gd name="connsiteX45" fmla="*/ 3207224 w 5472889"/>
              <a:gd name="connsiteY45" fmla="*/ 40942 h 2838734"/>
              <a:gd name="connsiteX46" fmla="*/ 3480179 w 5472889"/>
              <a:gd name="connsiteY46" fmla="*/ 0 h 2838734"/>
              <a:gd name="connsiteX47" fmla="*/ 3766782 w 5472889"/>
              <a:gd name="connsiteY47" fmla="*/ 0 h 2838734"/>
              <a:gd name="connsiteX48" fmla="*/ 3903259 w 5472889"/>
              <a:gd name="connsiteY48" fmla="*/ 54591 h 2838734"/>
              <a:gd name="connsiteX49" fmla="*/ 4380931 w 5472889"/>
              <a:gd name="connsiteY49" fmla="*/ 68239 h 2838734"/>
              <a:gd name="connsiteX50" fmla="*/ 4776716 w 5472889"/>
              <a:gd name="connsiteY50" fmla="*/ 0 h 2838734"/>
              <a:gd name="connsiteX51" fmla="*/ 5158853 w 5472889"/>
              <a:gd name="connsiteY51" fmla="*/ 0 h 2838734"/>
              <a:gd name="connsiteX0" fmla="*/ 5268035 w 5472889"/>
              <a:gd name="connsiteY0" fmla="*/ 0 h 2934269"/>
              <a:gd name="connsiteX1" fmla="*/ 5295330 w 5472889"/>
              <a:gd name="connsiteY1" fmla="*/ 436729 h 2934269"/>
              <a:gd name="connsiteX2" fmla="*/ 5199795 w 5472889"/>
              <a:gd name="connsiteY2" fmla="*/ 696037 h 2934269"/>
              <a:gd name="connsiteX3" fmla="*/ 5308978 w 5472889"/>
              <a:gd name="connsiteY3" fmla="*/ 928049 h 2934269"/>
              <a:gd name="connsiteX4" fmla="*/ 5308977 w 5472889"/>
              <a:gd name="connsiteY4" fmla="*/ 1255595 h 2934269"/>
              <a:gd name="connsiteX5" fmla="*/ 5199796 w 5472889"/>
              <a:gd name="connsiteY5" fmla="*/ 1637732 h 2934269"/>
              <a:gd name="connsiteX6" fmla="*/ 5404513 w 5472889"/>
              <a:gd name="connsiteY6" fmla="*/ 1992574 h 2934269"/>
              <a:gd name="connsiteX7" fmla="*/ 5349922 w 5472889"/>
              <a:gd name="connsiteY7" fmla="*/ 2538484 h 2934269"/>
              <a:gd name="connsiteX8" fmla="*/ 3985146 w 5472889"/>
              <a:gd name="connsiteY8" fmla="*/ 2934269 h 2934269"/>
              <a:gd name="connsiteX9" fmla="*/ 2210937 w 5472889"/>
              <a:gd name="connsiteY9" fmla="*/ 2743201 h 2934269"/>
              <a:gd name="connsiteX10" fmla="*/ 1624083 w 5472889"/>
              <a:gd name="connsiteY10" fmla="*/ 2306472 h 2934269"/>
              <a:gd name="connsiteX11" fmla="*/ 982639 w 5472889"/>
              <a:gd name="connsiteY11" fmla="*/ 2238233 h 2934269"/>
              <a:gd name="connsiteX12" fmla="*/ 627797 w 5472889"/>
              <a:gd name="connsiteY12" fmla="*/ 2279177 h 2934269"/>
              <a:gd name="connsiteX13" fmla="*/ 382137 w 5472889"/>
              <a:gd name="connsiteY13" fmla="*/ 2006222 h 2934269"/>
              <a:gd name="connsiteX14" fmla="*/ 1282889 w 5472889"/>
              <a:gd name="connsiteY14" fmla="*/ 1665028 h 2934269"/>
              <a:gd name="connsiteX15" fmla="*/ 1610436 w 5472889"/>
              <a:gd name="connsiteY15" fmla="*/ 1719618 h 2934269"/>
              <a:gd name="connsiteX16" fmla="*/ 1514901 w 5472889"/>
              <a:gd name="connsiteY16" fmla="*/ 1514902 h 2934269"/>
              <a:gd name="connsiteX17" fmla="*/ 1146412 w 5472889"/>
              <a:gd name="connsiteY17" fmla="*/ 1446663 h 2934269"/>
              <a:gd name="connsiteX18" fmla="*/ 682388 w 5472889"/>
              <a:gd name="connsiteY18" fmla="*/ 1665028 h 2934269"/>
              <a:gd name="connsiteX19" fmla="*/ 395785 w 5472889"/>
              <a:gd name="connsiteY19" fmla="*/ 1665028 h 2934269"/>
              <a:gd name="connsiteX20" fmla="*/ 327546 w 5472889"/>
              <a:gd name="connsiteY20" fmla="*/ 1528550 h 2934269"/>
              <a:gd name="connsiteX21" fmla="*/ 423080 w 5472889"/>
              <a:gd name="connsiteY21" fmla="*/ 1337481 h 2934269"/>
              <a:gd name="connsiteX22" fmla="*/ 614149 w 5472889"/>
              <a:gd name="connsiteY22" fmla="*/ 1310186 h 2934269"/>
              <a:gd name="connsiteX23" fmla="*/ 846161 w 5472889"/>
              <a:gd name="connsiteY23" fmla="*/ 1201004 h 2934269"/>
              <a:gd name="connsiteX24" fmla="*/ 1037230 w 5472889"/>
              <a:gd name="connsiteY24" fmla="*/ 1201004 h 2934269"/>
              <a:gd name="connsiteX25" fmla="*/ 1392071 w 5472889"/>
              <a:gd name="connsiteY25" fmla="*/ 1160060 h 2934269"/>
              <a:gd name="connsiteX26" fmla="*/ 1501253 w 5472889"/>
              <a:gd name="connsiteY26" fmla="*/ 1201004 h 2934269"/>
              <a:gd name="connsiteX27" fmla="*/ 1296538 w 5472889"/>
              <a:gd name="connsiteY27" fmla="*/ 1050878 h 2934269"/>
              <a:gd name="connsiteX28" fmla="*/ 1337480 w 5472889"/>
              <a:gd name="connsiteY28" fmla="*/ 859810 h 2934269"/>
              <a:gd name="connsiteX29" fmla="*/ 1105468 w 5472889"/>
              <a:gd name="connsiteY29" fmla="*/ 887105 h 2934269"/>
              <a:gd name="connsiteX30" fmla="*/ 982639 w 5472889"/>
              <a:gd name="connsiteY30" fmla="*/ 887105 h 2934269"/>
              <a:gd name="connsiteX31" fmla="*/ 682388 w 5472889"/>
              <a:gd name="connsiteY31" fmla="*/ 996287 h 2934269"/>
              <a:gd name="connsiteX32" fmla="*/ 232012 w 5472889"/>
              <a:gd name="connsiteY32" fmla="*/ 1050878 h 2934269"/>
              <a:gd name="connsiteX33" fmla="*/ 0 w 5472889"/>
              <a:gd name="connsiteY33" fmla="*/ 941696 h 2934269"/>
              <a:gd name="connsiteX34" fmla="*/ 68239 w 5472889"/>
              <a:gd name="connsiteY34" fmla="*/ 818866 h 2934269"/>
              <a:gd name="connsiteX35" fmla="*/ 368489 w 5472889"/>
              <a:gd name="connsiteY35" fmla="*/ 777923 h 2934269"/>
              <a:gd name="connsiteX36" fmla="*/ 518615 w 5472889"/>
              <a:gd name="connsiteY36" fmla="*/ 641445 h 2934269"/>
              <a:gd name="connsiteX37" fmla="*/ 846161 w 5472889"/>
              <a:gd name="connsiteY37" fmla="*/ 586854 h 2934269"/>
              <a:gd name="connsiteX38" fmla="*/ 1173707 w 5472889"/>
              <a:gd name="connsiteY38" fmla="*/ 586854 h 2934269"/>
              <a:gd name="connsiteX39" fmla="*/ 1473958 w 5472889"/>
              <a:gd name="connsiteY39" fmla="*/ 641445 h 2934269"/>
              <a:gd name="connsiteX40" fmla="*/ 1719618 w 5472889"/>
              <a:gd name="connsiteY40" fmla="*/ 696036 h 2934269"/>
              <a:gd name="connsiteX41" fmla="*/ 1924334 w 5472889"/>
              <a:gd name="connsiteY41" fmla="*/ 518616 h 2934269"/>
              <a:gd name="connsiteX42" fmla="*/ 2169994 w 5472889"/>
              <a:gd name="connsiteY42" fmla="*/ 436729 h 2934269"/>
              <a:gd name="connsiteX43" fmla="*/ 2524836 w 5472889"/>
              <a:gd name="connsiteY43" fmla="*/ 477672 h 2934269"/>
              <a:gd name="connsiteX44" fmla="*/ 2756847 w 5472889"/>
              <a:gd name="connsiteY44" fmla="*/ 245661 h 2934269"/>
              <a:gd name="connsiteX45" fmla="*/ 3207224 w 5472889"/>
              <a:gd name="connsiteY45" fmla="*/ 136477 h 2934269"/>
              <a:gd name="connsiteX46" fmla="*/ 3480179 w 5472889"/>
              <a:gd name="connsiteY46" fmla="*/ 95535 h 2934269"/>
              <a:gd name="connsiteX47" fmla="*/ 3766782 w 5472889"/>
              <a:gd name="connsiteY47" fmla="*/ 95535 h 2934269"/>
              <a:gd name="connsiteX48" fmla="*/ 3903259 w 5472889"/>
              <a:gd name="connsiteY48" fmla="*/ 150126 h 2934269"/>
              <a:gd name="connsiteX49" fmla="*/ 4380931 w 5472889"/>
              <a:gd name="connsiteY49" fmla="*/ 163774 h 2934269"/>
              <a:gd name="connsiteX50" fmla="*/ 4776716 w 5472889"/>
              <a:gd name="connsiteY50" fmla="*/ 95535 h 2934269"/>
              <a:gd name="connsiteX51" fmla="*/ 5268035 w 5472889"/>
              <a:gd name="connsiteY51" fmla="*/ 0 h 2934269"/>
              <a:gd name="connsiteX0" fmla="*/ 5268035 w 5472889"/>
              <a:gd name="connsiteY0" fmla="*/ 780 h 2935049"/>
              <a:gd name="connsiteX1" fmla="*/ 5295330 w 5472889"/>
              <a:gd name="connsiteY1" fmla="*/ 437509 h 2935049"/>
              <a:gd name="connsiteX2" fmla="*/ 5199795 w 5472889"/>
              <a:gd name="connsiteY2" fmla="*/ 696817 h 2935049"/>
              <a:gd name="connsiteX3" fmla="*/ 5308978 w 5472889"/>
              <a:gd name="connsiteY3" fmla="*/ 928829 h 2935049"/>
              <a:gd name="connsiteX4" fmla="*/ 5308977 w 5472889"/>
              <a:gd name="connsiteY4" fmla="*/ 1256375 h 2935049"/>
              <a:gd name="connsiteX5" fmla="*/ 5199796 w 5472889"/>
              <a:gd name="connsiteY5" fmla="*/ 1638512 h 2935049"/>
              <a:gd name="connsiteX6" fmla="*/ 5404513 w 5472889"/>
              <a:gd name="connsiteY6" fmla="*/ 1993354 h 2935049"/>
              <a:gd name="connsiteX7" fmla="*/ 5349922 w 5472889"/>
              <a:gd name="connsiteY7" fmla="*/ 2539264 h 2935049"/>
              <a:gd name="connsiteX8" fmla="*/ 3985146 w 5472889"/>
              <a:gd name="connsiteY8" fmla="*/ 2935049 h 2935049"/>
              <a:gd name="connsiteX9" fmla="*/ 2210937 w 5472889"/>
              <a:gd name="connsiteY9" fmla="*/ 2743981 h 2935049"/>
              <a:gd name="connsiteX10" fmla="*/ 1624083 w 5472889"/>
              <a:gd name="connsiteY10" fmla="*/ 2307252 h 2935049"/>
              <a:gd name="connsiteX11" fmla="*/ 982639 w 5472889"/>
              <a:gd name="connsiteY11" fmla="*/ 2239013 h 2935049"/>
              <a:gd name="connsiteX12" fmla="*/ 627797 w 5472889"/>
              <a:gd name="connsiteY12" fmla="*/ 2279957 h 2935049"/>
              <a:gd name="connsiteX13" fmla="*/ 382137 w 5472889"/>
              <a:gd name="connsiteY13" fmla="*/ 2007002 h 2935049"/>
              <a:gd name="connsiteX14" fmla="*/ 1282889 w 5472889"/>
              <a:gd name="connsiteY14" fmla="*/ 1665808 h 2935049"/>
              <a:gd name="connsiteX15" fmla="*/ 1610436 w 5472889"/>
              <a:gd name="connsiteY15" fmla="*/ 1720398 h 2935049"/>
              <a:gd name="connsiteX16" fmla="*/ 1514901 w 5472889"/>
              <a:gd name="connsiteY16" fmla="*/ 1515682 h 2935049"/>
              <a:gd name="connsiteX17" fmla="*/ 1146412 w 5472889"/>
              <a:gd name="connsiteY17" fmla="*/ 1447443 h 2935049"/>
              <a:gd name="connsiteX18" fmla="*/ 682388 w 5472889"/>
              <a:gd name="connsiteY18" fmla="*/ 1665808 h 2935049"/>
              <a:gd name="connsiteX19" fmla="*/ 395785 w 5472889"/>
              <a:gd name="connsiteY19" fmla="*/ 1665808 h 2935049"/>
              <a:gd name="connsiteX20" fmla="*/ 327546 w 5472889"/>
              <a:gd name="connsiteY20" fmla="*/ 1529330 h 2935049"/>
              <a:gd name="connsiteX21" fmla="*/ 423080 w 5472889"/>
              <a:gd name="connsiteY21" fmla="*/ 1338261 h 2935049"/>
              <a:gd name="connsiteX22" fmla="*/ 614149 w 5472889"/>
              <a:gd name="connsiteY22" fmla="*/ 1310966 h 2935049"/>
              <a:gd name="connsiteX23" fmla="*/ 846161 w 5472889"/>
              <a:gd name="connsiteY23" fmla="*/ 1201784 h 2935049"/>
              <a:gd name="connsiteX24" fmla="*/ 1037230 w 5472889"/>
              <a:gd name="connsiteY24" fmla="*/ 1201784 h 2935049"/>
              <a:gd name="connsiteX25" fmla="*/ 1392071 w 5472889"/>
              <a:gd name="connsiteY25" fmla="*/ 1160840 h 2935049"/>
              <a:gd name="connsiteX26" fmla="*/ 1501253 w 5472889"/>
              <a:gd name="connsiteY26" fmla="*/ 1201784 h 2935049"/>
              <a:gd name="connsiteX27" fmla="*/ 1296538 w 5472889"/>
              <a:gd name="connsiteY27" fmla="*/ 1051658 h 2935049"/>
              <a:gd name="connsiteX28" fmla="*/ 1337480 w 5472889"/>
              <a:gd name="connsiteY28" fmla="*/ 860590 h 2935049"/>
              <a:gd name="connsiteX29" fmla="*/ 1105468 w 5472889"/>
              <a:gd name="connsiteY29" fmla="*/ 887885 h 2935049"/>
              <a:gd name="connsiteX30" fmla="*/ 982639 w 5472889"/>
              <a:gd name="connsiteY30" fmla="*/ 887885 h 2935049"/>
              <a:gd name="connsiteX31" fmla="*/ 682388 w 5472889"/>
              <a:gd name="connsiteY31" fmla="*/ 997067 h 2935049"/>
              <a:gd name="connsiteX32" fmla="*/ 232012 w 5472889"/>
              <a:gd name="connsiteY32" fmla="*/ 1051658 h 2935049"/>
              <a:gd name="connsiteX33" fmla="*/ 0 w 5472889"/>
              <a:gd name="connsiteY33" fmla="*/ 942476 h 2935049"/>
              <a:gd name="connsiteX34" fmla="*/ 68239 w 5472889"/>
              <a:gd name="connsiteY34" fmla="*/ 819646 h 2935049"/>
              <a:gd name="connsiteX35" fmla="*/ 368489 w 5472889"/>
              <a:gd name="connsiteY35" fmla="*/ 778703 h 2935049"/>
              <a:gd name="connsiteX36" fmla="*/ 518615 w 5472889"/>
              <a:gd name="connsiteY36" fmla="*/ 642225 h 2935049"/>
              <a:gd name="connsiteX37" fmla="*/ 846161 w 5472889"/>
              <a:gd name="connsiteY37" fmla="*/ 587634 h 2935049"/>
              <a:gd name="connsiteX38" fmla="*/ 1173707 w 5472889"/>
              <a:gd name="connsiteY38" fmla="*/ 587634 h 2935049"/>
              <a:gd name="connsiteX39" fmla="*/ 1473958 w 5472889"/>
              <a:gd name="connsiteY39" fmla="*/ 642225 h 2935049"/>
              <a:gd name="connsiteX40" fmla="*/ 1719618 w 5472889"/>
              <a:gd name="connsiteY40" fmla="*/ 696816 h 2935049"/>
              <a:gd name="connsiteX41" fmla="*/ 1924334 w 5472889"/>
              <a:gd name="connsiteY41" fmla="*/ 519396 h 2935049"/>
              <a:gd name="connsiteX42" fmla="*/ 2169994 w 5472889"/>
              <a:gd name="connsiteY42" fmla="*/ 437509 h 2935049"/>
              <a:gd name="connsiteX43" fmla="*/ 2524836 w 5472889"/>
              <a:gd name="connsiteY43" fmla="*/ 478452 h 2935049"/>
              <a:gd name="connsiteX44" fmla="*/ 2756847 w 5472889"/>
              <a:gd name="connsiteY44" fmla="*/ 246441 h 2935049"/>
              <a:gd name="connsiteX45" fmla="*/ 3207224 w 5472889"/>
              <a:gd name="connsiteY45" fmla="*/ 137257 h 2935049"/>
              <a:gd name="connsiteX46" fmla="*/ 3480179 w 5472889"/>
              <a:gd name="connsiteY46" fmla="*/ 96315 h 2935049"/>
              <a:gd name="connsiteX47" fmla="*/ 3766782 w 5472889"/>
              <a:gd name="connsiteY47" fmla="*/ 96315 h 2935049"/>
              <a:gd name="connsiteX48" fmla="*/ 3903259 w 5472889"/>
              <a:gd name="connsiteY48" fmla="*/ 150906 h 2935049"/>
              <a:gd name="connsiteX49" fmla="*/ 4380931 w 5472889"/>
              <a:gd name="connsiteY49" fmla="*/ 164554 h 2935049"/>
              <a:gd name="connsiteX50" fmla="*/ 4776716 w 5472889"/>
              <a:gd name="connsiteY50" fmla="*/ 96315 h 2935049"/>
              <a:gd name="connsiteX51" fmla="*/ 5268035 w 5472889"/>
              <a:gd name="connsiteY51" fmla="*/ 780 h 2935049"/>
              <a:gd name="connsiteX0" fmla="*/ 5268035 w 5472889"/>
              <a:gd name="connsiteY0" fmla="*/ 87896 h 3022165"/>
              <a:gd name="connsiteX1" fmla="*/ 5295330 w 5472889"/>
              <a:gd name="connsiteY1" fmla="*/ 524625 h 3022165"/>
              <a:gd name="connsiteX2" fmla="*/ 5199795 w 5472889"/>
              <a:gd name="connsiteY2" fmla="*/ 783933 h 3022165"/>
              <a:gd name="connsiteX3" fmla="*/ 5308978 w 5472889"/>
              <a:gd name="connsiteY3" fmla="*/ 1015945 h 3022165"/>
              <a:gd name="connsiteX4" fmla="*/ 5308977 w 5472889"/>
              <a:gd name="connsiteY4" fmla="*/ 1343491 h 3022165"/>
              <a:gd name="connsiteX5" fmla="*/ 5199796 w 5472889"/>
              <a:gd name="connsiteY5" fmla="*/ 1725628 h 3022165"/>
              <a:gd name="connsiteX6" fmla="*/ 5404513 w 5472889"/>
              <a:gd name="connsiteY6" fmla="*/ 2080470 h 3022165"/>
              <a:gd name="connsiteX7" fmla="*/ 5349922 w 5472889"/>
              <a:gd name="connsiteY7" fmla="*/ 2626380 h 3022165"/>
              <a:gd name="connsiteX8" fmla="*/ 3985146 w 5472889"/>
              <a:gd name="connsiteY8" fmla="*/ 3022165 h 3022165"/>
              <a:gd name="connsiteX9" fmla="*/ 2210937 w 5472889"/>
              <a:gd name="connsiteY9" fmla="*/ 2831097 h 3022165"/>
              <a:gd name="connsiteX10" fmla="*/ 1624083 w 5472889"/>
              <a:gd name="connsiteY10" fmla="*/ 2394368 h 3022165"/>
              <a:gd name="connsiteX11" fmla="*/ 982639 w 5472889"/>
              <a:gd name="connsiteY11" fmla="*/ 2326129 h 3022165"/>
              <a:gd name="connsiteX12" fmla="*/ 627797 w 5472889"/>
              <a:gd name="connsiteY12" fmla="*/ 2367073 h 3022165"/>
              <a:gd name="connsiteX13" fmla="*/ 382137 w 5472889"/>
              <a:gd name="connsiteY13" fmla="*/ 2094118 h 3022165"/>
              <a:gd name="connsiteX14" fmla="*/ 1282889 w 5472889"/>
              <a:gd name="connsiteY14" fmla="*/ 1752924 h 3022165"/>
              <a:gd name="connsiteX15" fmla="*/ 1610436 w 5472889"/>
              <a:gd name="connsiteY15" fmla="*/ 1807514 h 3022165"/>
              <a:gd name="connsiteX16" fmla="*/ 1514901 w 5472889"/>
              <a:gd name="connsiteY16" fmla="*/ 1602798 h 3022165"/>
              <a:gd name="connsiteX17" fmla="*/ 1146412 w 5472889"/>
              <a:gd name="connsiteY17" fmla="*/ 1534559 h 3022165"/>
              <a:gd name="connsiteX18" fmla="*/ 682388 w 5472889"/>
              <a:gd name="connsiteY18" fmla="*/ 1752924 h 3022165"/>
              <a:gd name="connsiteX19" fmla="*/ 395785 w 5472889"/>
              <a:gd name="connsiteY19" fmla="*/ 1752924 h 3022165"/>
              <a:gd name="connsiteX20" fmla="*/ 327546 w 5472889"/>
              <a:gd name="connsiteY20" fmla="*/ 1616446 h 3022165"/>
              <a:gd name="connsiteX21" fmla="*/ 423080 w 5472889"/>
              <a:gd name="connsiteY21" fmla="*/ 1425377 h 3022165"/>
              <a:gd name="connsiteX22" fmla="*/ 614149 w 5472889"/>
              <a:gd name="connsiteY22" fmla="*/ 1398082 h 3022165"/>
              <a:gd name="connsiteX23" fmla="*/ 846161 w 5472889"/>
              <a:gd name="connsiteY23" fmla="*/ 1288900 h 3022165"/>
              <a:gd name="connsiteX24" fmla="*/ 1037230 w 5472889"/>
              <a:gd name="connsiteY24" fmla="*/ 1288900 h 3022165"/>
              <a:gd name="connsiteX25" fmla="*/ 1392071 w 5472889"/>
              <a:gd name="connsiteY25" fmla="*/ 1247956 h 3022165"/>
              <a:gd name="connsiteX26" fmla="*/ 1501253 w 5472889"/>
              <a:gd name="connsiteY26" fmla="*/ 1288900 h 3022165"/>
              <a:gd name="connsiteX27" fmla="*/ 1296538 w 5472889"/>
              <a:gd name="connsiteY27" fmla="*/ 1138774 h 3022165"/>
              <a:gd name="connsiteX28" fmla="*/ 1337480 w 5472889"/>
              <a:gd name="connsiteY28" fmla="*/ 947706 h 3022165"/>
              <a:gd name="connsiteX29" fmla="*/ 1105468 w 5472889"/>
              <a:gd name="connsiteY29" fmla="*/ 975001 h 3022165"/>
              <a:gd name="connsiteX30" fmla="*/ 982639 w 5472889"/>
              <a:gd name="connsiteY30" fmla="*/ 975001 h 3022165"/>
              <a:gd name="connsiteX31" fmla="*/ 682388 w 5472889"/>
              <a:gd name="connsiteY31" fmla="*/ 1084183 h 3022165"/>
              <a:gd name="connsiteX32" fmla="*/ 232012 w 5472889"/>
              <a:gd name="connsiteY32" fmla="*/ 1138774 h 3022165"/>
              <a:gd name="connsiteX33" fmla="*/ 0 w 5472889"/>
              <a:gd name="connsiteY33" fmla="*/ 1029592 h 3022165"/>
              <a:gd name="connsiteX34" fmla="*/ 68239 w 5472889"/>
              <a:gd name="connsiteY34" fmla="*/ 906762 h 3022165"/>
              <a:gd name="connsiteX35" fmla="*/ 368489 w 5472889"/>
              <a:gd name="connsiteY35" fmla="*/ 865819 h 3022165"/>
              <a:gd name="connsiteX36" fmla="*/ 518615 w 5472889"/>
              <a:gd name="connsiteY36" fmla="*/ 729341 h 3022165"/>
              <a:gd name="connsiteX37" fmla="*/ 846161 w 5472889"/>
              <a:gd name="connsiteY37" fmla="*/ 674750 h 3022165"/>
              <a:gd name="connsiteX38" fmla="*/ 1173707 w 5472889"/>
              <a:gd name="connsiteY38" fmla="*/ 674750 h 3022165"/>
              <a:gd name="connsiteX39" fmla="*/ 1473958 w 5472889"/>
              <a:gd name="connsiteY39" fmla="*/ 729341 h 3022165"/>
              <a:gd name="connsiteX40" fmla="*/ 1719618 w 5472889"/>
              <a:gd name="connsiteY40" fmla="*/ 783932 h 3022165"/>
              <a:gd name="connsiteX41" fmla="*/ 1924334 w 5472889"/>
              <a:gd name="connsiteY41" fmla="*/ 606512 h 3022165"/>
              <a:gd name="connsiteX42" fmla="*/ 2169994 w 5472889"/>
              <a:gd name="connsiteY42" fmla="*/ 524625 h 3022165"/>
              <a:gd name="connsiteX43" fmla="*/ 2524836 w 5472889"/>
              <a:gd name="connsiteY43" fmla="*/ 565568 h 3022165"/>
              <a:gd name="connsiteX44" fmla="*/ 2756847 w 5472889"/>
              <a:gd name="connsiteY44" fmla="*/ 333557 h 3022165"/>
              <a:gd name="connsiteX45" fmla="*/ 3207224 w 5472889"/>
              <a:gd name="connsiteY45" fmla="*/ 224373 h 3022165"/>
              <a:gd name="connsiteX46" fmla="*/ 3480179 w 5472889"/>
              <a:gd name="connsiteY46" fmla="*/ 183431 h 3022165"/>
              <a:gd name="connsiteX47" fmla="*/ 3766782 w 5472889"/>
              <a:gd name="connsiteY47" fmla="*/ 183431 h 3022165"/>
              <a:gd name="connsiteX48" fmla="*/ 3903259 w 5472889"/>
              <a:gd name="connsiteY48" fmla="*/ 238022 h 3022165"/>
              <a:gd name="connsiteX49" fmla="*/ 4380931 w 5472889"/>
              <a:gd name="connsiteY49" fmla="*/ 251670 h 3022165"/>
              <a:gd name="connsiteX50" fmla="*/ 4722125 w 5472889"/>
              <a:gd name="connsiteY50" fmla="*/ 6010 h 3022165"/>
              <a:gd name="connsiteX51" fmla="*/ 5268035 w 5472889"/>
              <a:gd name="connsiteY51" fmla="*/ 87896 h 3022165"/>
              <a:gd name="connsiteX0" fmla="*/ 5268035 w 5472889"/>
              <a:gd name="connsiteY0" fmla="*/ 87896 h 3022165"/>
              <a:gd name="connsiteX1" fmla="*/ 5295330 w 5472889"/>
              <a:gd name="connsiteY1" fmla="*/ 524625 h 3022165"/>
              <a:gd name="connsiteX2" fmla="*/ 5199795 w 5472889"/>
              <a:gd name="connsiteY2" fmla="*/ 783933 h 3022165"/>
              <a:gd name="connsiteX3" fmla="*/ 5308978 w 5472889"/>
              <a:gd name="connsiteY3" fmla="*/ 1015945 h 3022165"/>
              <a:gd name="connsiteX4" fmla="*/ 5308977 w 5472889"/>
              <a:gd name="connsiteY4" fmla="*/ 1343491 h 3022165"/>
              <a:gd name="connsiteX5" fmla="*/ 5199796 w 5472889"/>
              <a:gd name="connsiteY5" fmla="*/ 1725628 h 3022165"/>
              <a:gd name="connsiteX6" fmla="*/ 5404513 w 5472889"/>
              <a:gd name="connsiteY6" fmla="*/ 2080470 h 3022165"/>
              <a:gd name="connsiteX7" fmla="*/ 5349922 w 5472889"/>
              <a:gd name="connsiteY7" fmla="*/ 2626380 h 3022165"/>
              <a:gd name="connsiteX8" fmla="*/ 3985146 w 5472889"/>
              <a:gd name="connsiteY8" fmla="*/ 3022165 h 3022165"/>
              <a:gd name="connsiteX9" fmla="*/ 2210937 w 5472889"/>
              <a:gd name="connsiteY9" fmla="*/ 2831097 h 3022165"/>
              <a:gd name="connsiteX10" fmla="*/ 1624083 w 5472889"/>
              <a:gd name="connsiteY10" fmla="*/ 2394368 h 3022165"/>
              <a:gd name="connsiteX11" fmla="*/ 982639 w 5472889"/>
              <a:gd name="connsiteY11" fmla="*/ 2326129 h 3022165"/>
              <a:gd name="connsiteX12" fmla="*/ 627797 w 5472889"/>
              <a:gd name="connsiteY12" fmla="*/ 2367073 h 3022165"/>
              <a:gd name="connsiteX13" fmla="*/ 382137 w 5472889"/>
              <a:gd name="connsiteY13" fmla="*/ 2094118 h 3022165"/>
              <a:gd name="connsiteX14" fmla="*/ 1282889 w 5472889"/>
              <a:gd name="connsiteY14" fmla="*/ 1752924 h 3022165"/>
              <a:gd name="connsiteX15" fmla="*/ 1610436 w 5472889"/>
              <a:gd name="connsiteY15" fmla="*/ 1807514 h 3022165"/>
              <a:gd name="connsiteX16" fmla="*/ 1514901 w 5472889"/>
              <a:gd name="connsiteY16" fmla="*/ 1602798 h 3022165"/>
              <a:gd name="connsiteX17" fmla="*/ 1146412 w 5472889"/>
              <a:gd name="connsiteY17" fmla="*/ 1534559 h 3022165"/>
              <a:gd name="connsiteX18" fmla="*/ 682388 w 5472889"/>
              <a:gd name="connsiteY18" fmla="*/ 1752924 h 3022165"/>
              <a:gd name="connsiteX19" fmla="*/ 395785 w 5472889"/>
              <a:gd name="connsiteY19" fmla="*/ 1752924 h 3022165"/>
              <a:gd name="connsiteX20" fmla="*/ 327546 w 5472889"/>
              <a:gd name="connsiteY20" fmla="*/ 1616446 h 3022165"/>
              <a:gd name="connsiteX21" fmla="*/ 423080 w 5472889"/>
              <a:gd name="connsiteY21" fmla="*/ 1425377 h 3022165"/>
              <a:gd name="connsiteX22" fmla="*/ 614149 w 5472889"/>
              <a:gd name="connsiteY22" fmla="*/ 1398082 h 3022165"/>
              <a:gd name="connsiteX23" fmla="*/ 846161 w 5472889"/>
              <a:gd name="connsiteY23" fmla="*/ 1288900 h 3022165"/>
              <a:gd name="connsiteX24" fmla="*/ 1037230 w 5472889"/>
              <a:gd name="connsiteY24" fmla="*/ 1288900 h 3022165"/>
              <a:gd name="connsiteX25" fmla="*/ 1392071 w 5472889"/>
              <a:gd name="connsiteY25" fmla="*/ 1247956 h 3022165"/>
              <a:gd name="connsiteX26" fmla="*/ 1501253 w 5472889"/>
              <a:gd name="connsiteY26" fmla="*/ 1288900 h 3022165"/>
              <a:gd name="connsiteX27" fmla="*/ 1296538 w 5472889"/>
              <a:gd name="connsiteY27" fmla="*/ 1138774 h 3022165"/>
              <a:gd name="connsiteX28" fmla="*/ 1337480 w 5472889"/>
              <a:gd name="connsiteY28" fmla="*/ 947706 h 3022165"/>
              <a:gd name="connsiteX29" fmla="*/ 1105468 w 5472889"/>
              <a:gd name="connsiteY29" fmla="*/ 975001 h 3022165"/>
              <a:gd name="connsiteX30" fmla="*/ 982639 w 5472889"/>
              <a:gd name="connsiteY30" fmla="*/ 975001 h 3022165"/>
              <a:gd name="connsiteX31" fmla="*/ 682388 w 5472889"/>
              <a:gd name="connsiteY31" fmla="*/ 1084183 h 3022165"/>
              <a:gd name="connsiteX32" fmla="*/ 232012 w 5472889"/>
              <a:gd name="connsiteY32" fmla="*/ 1138774 h 3022165"/>
              <a:gd name="connsiteX33" fmla="*/ 0 w 5472889"/>
              <a:gd name="connsiteY33" fmla="*/ 1029592 h 3022165"/>
              <a:gd name="connsiteX34" fmla="*/ 68239 w 5472889"/>
              <a:gd name="connsiteY34" fmla="*/ 906762 h 3022165"/>
              <a:gd name="connsiteX35" fmla="*/ 368489 w 5472889"/>
              <a:gd name="connsiteY35" fmla="*/ 865819 h 3022165"/>
              <a:gd name="connsiteX36" fmla="*/ 518615 w 5472889"/>
              <a:gd name="connsiteY36" fmla="*/ 729341 h 3022165"/>
              <a:gd name="connsiteX37" fmla="*/ 846161 w 5472889"/>
              <a:gd name="connsiteY37" fmla="*/ 674750 h 3022165"/>
              <a:gd name="connsiteX38" fmla="*/ 1173707 w 5472889"/>
              <a:gd name="connsiteY38" fmla="*/ 674750 h 3022165"/>
              <a:gd name="connsiteX39" fmla="*/ 1473958 w 5472889"/>
              <a:gd name="connsiteY39" fmla="*/ 729341 h 3022165"/>
              <a:gd name="connsiteX40" fmla="*/ 1719618 w 5472889"/>
              <a:gd name="connsiteY40" fmla="*/ 783932 h 3022165"/>
              <a:gd name="connsiteX41" fmla="*/ 1924334 w 5472889"/>
              <a:gd name="connsiteY41" fmla="*/ 606512 h 3022165"/>
              <a:gd name="connsiteX42" fmla="*/ 2169994 w 5472889"/>
              <a:gd name="connsiteY42" fmla="*/ 524625 h 3022165"/>
              <a:gd name="connsiteX43" fmla="*/ 2524836 w 5472889"/>
              <a:gd name="connsiteY43" fmla="*/ 565568 h 3022165"/>
              <a:gd name="connsiteX44" fmla="*/ 2756847 w 5472889"/>
              <a:gd name="connsiteY44" fmla="*/ 333557 h 3022165"/>
              <a:gd name="connsiteX45" fmla="*/ 3207224 w 5472889"/>
              <a:gd name="connsiteY45" fmla="*/ 224373 h 3022165"/>
              <a:gd name="connsiteX46" fmla="*/ 3480179 w 5472889"/>
              <a:gd name="connsiteY46" fmla="*/ 183431 h 3022165"/>
              <a:gd name="connsiteX47" fmla="*/ 3766782 w 5472889"/>
              <a:gd name="connsiteY47" fmla="*/ 183431 h 3022165"/>
              <a:gd name="connsiteX48" fmla="*/ 3903259 w 5472889"/>
              <a:gd name="connsiteY48" fmla="*/ 238022 h 3022165"/>
              <a:gd name="connsiteX49" fmla="*/ 4230806 w 5472889"/>
              <a:gd name="connsiteY49" fmla="*/ 74249 h 3022165"/>
              <a:gd name="connsiteX50" fmla="*/ 4722125 w 5472889"/>
              <a:gd name="connsiteY50" fmla="*/ 6010 h 3022165"/>
              <a:gd name="connsiteX51" fmla="*/ 5268035 w 5472889"/>
              <a:gd name="connsiteY51" fmla="*/ 87896 h 3022165"/>
              <a:gd name="connsiteX0" fmla="*/ 5268035 w 5472889"/>
              <a:gd name="connsiteY0" fmla="*/ 87896 h 3022165"/>
              <a:gd name="connsiteX1" fmla="*/ 5295330 w 5472889"/>
              <a:gd name="connsiteY1" fmla="*/ 524625 h 3022165"/>
              <a:gd name="connsiteX2" fmla="*/ 5199795 w 5472889"/>
              <a:gd name="connsiteY2" fmla="*/ 783933 h 3022165"/>
              <a:gd name="connsiteX3" fmla="*/ 5308978 w 5472889"/>
              <a:gd name="connsiteY3" fmla="*/ 1015945 h 3022165"/>
              <a:gd name="connsiteX4" fmla="*/ 5308977 w 5472889"/>
              <a:gd name="connsiteY4" fmla="*/ 1343491 h 3022165"/>
              <a:gd name="connsiteX5" fmla="*/ 5199796 w 5472889"/>
              <a:gd name="connsiteY5" fmla="*/ 1725628 h 3022165"/>
              <a:gd name="connsiteX6" fmla="*/ 5404513 w 5472889"/>
              <a:gd name="connsiteY6" fmla="*/ 2080470 h 3022165"/>
              <a:gd name="connsiteX7" fmla="*/ 5349922 w 5472889"/>
              <a:gd name="connsiteY7" fmla="*/ 2626380 h 3022165"/>
              <a:gd name="connsiteX8" fmla="*/ 3985146 w 5472889"/>
              <a:gd name="connsiteY8" fmla="*/ 3022165 h 3022165"/>
              <a:gd name="connsiteX9" fmla="*/ 2210937 w 5472889"/>
              <a:gd name="connsiteY9" fmla="*/ 2831097 h 3022165"/>
              <a:gd name="connsiteX10" fmla="*/ 1624083 w 5472889"/>
              <a:gd name="connsiteY10" fmla="*/ 2394368 h 3022165"/>
              <a:gd name="connsiteX11" fmla="*/ 982639 w 5472889"/>
              <a:gd name="connsiteY11" fmla="*/ 2326129 h 3022165"/>
              <a:gd name="connsiteX12" fmla="*/ 627797 w 5472889"/>
              <a:gd name="connsiteY12" fmla="*/ 2367073 h 3022165"/>
              <a:gd name="connsiteX13" fmla="*/ 382137 w 5472889"/>
              <a:gd name="connsiteY13" fmla="*/ 2094118 h 3022165"/>
              <a:gd name="connsiteX14" fmla="*/ 846161 w 5472889"/>
              <a:gd name="connsiteY14" fmla="*/ 1834812 h 3022165"/>
              <a:gd name="connsiteX15" fmla="*/ 1282889 w 5472889"/>
              <a:gd name="connsiteY15" fmla="*/ 1752924 h 3022165"/>
              <a:gd name="connsiteX16" fmla="*/ 1610436 w 5472889"/>
              <a:gd name="connsiteY16" fmla="*/ 1807514 h 3022165"/>
              <a:gd name="connsiteX17" fmla="*/ 1514901 w 5472889"/>
              <a:gd name="connsiteY17" fmla="*/ 1602798 h 3022165"/>
              <a:gd name="connsiteX18" fmla="*/ 1146412 w 5472889"/>
              <a:gd name="connsiteY18" fmla="*/ 1534559 h 3022165"/>
              <a:gd name="connsiteX19" fmla="*/ 682388 w 5472889"/>
              <a:gd name="connsiteY19" fmla="*/ 1752924 h 3022165"/>
              <a:gd name="connsiteX20" fmla="*/ 395785 w 5472889"/>
              <a:gd name="connsiteY20" fmla="*/ 1752924 h 3022165"/>
              <a:gd name="connsiteX21" fmla="*/ 327546 w 5472889"/>
              <a:gd name="connsiteY21" fmla="*/ 1616446 h 3022165"/>
              <a:gd name="connsiteX22" fmla="*/ 423080 w 5472889"/>
              <a:gd name="connsiteY22" fmla="*/ 1425377 h 3022165"/>
              <a:gd name="connsiteX23" fmla="*/ 614149 w 5472889"/>
              <a:gd name="connsiteY23" fmla="*/ 1398082 h 3022165"/>
              <a:gd name="connsiteX24" fmla="*/ 846161 w 5472889"/>
              <a:gd name="connsiteY24" fmla="*/ 1288900 h 3022165"/>
              <a:gd name="connsiteX25" fmla="*/ 1037230 w 5472889"/>
              <a:gd name="connsiteY25" fmla="*/ 1288900 h 3022165"/>
              <a:gd name="connsiteX26" fmla="*/ 1392071 w 5472889"/>
              <a:gd name="connsiteY26" fmla="*/ 1247956 h 3022165"/>
              <a:gd name="connsiteX27" fmla="*/ 1501253 w 5472889"/>
              <a:gd name="connsiteY27" fmla="*/ 1288900 h 3022165"/>
              <a:gd name="connsiteX28" fmla="*/ 1296538 w 5472889"/>
              <a:gd name="connsiteY28" fmla="*/ 1138774 h 3022165"/>
              <a:gd name="connsiteX29" fmla="*/ 1337480 w 5472889"/>
              <a:gd name="connsiteY29" fmla="*/ 947706 h 3022165"/>
              <a:gd name="connsiteX30" fmla="*/ 1105468 w 5472889"/>
              <a:gd name="connsiteY30" fmla="*/ 975001 h 3022165"/>
              <a:gd name="connsiteX31" fmla="*/ 982639 w 5472889"/>
              <a:gd name="connsiteY31" fmla="*/ 975001 h 3022165"/>
              <a:gd name="connsiteX32" fmla="*/ 682388 w 5472889"/>
              <a:gd name="connsiteY32" fmla="*/ 1084183 h 3022165"/>
              <a:gd name="connsiteX33" fmla="*/ 232012 w 5472889"/>
              <a:gd name="connsiteY33" fmla="*/ 1138774 h 3022165"/>
              <a:gd name="connsiteX34" fmla="*/ 0 w 5472889"/>
              <a:gd name="connsiteY34" fmla="*/ 1029592 h 3022165"/>
              <a:gd name="connsiteX35" fmla="*/ 68239 w 5472889"/>
              <a:gd name="connsiteY35" fmla="*/ 906762 h 3022165"/>
              <a:gd name="connsiteX36" fmla="*/ 368489 w 5472889"/>
              <a:gd name="connsiteY36" fmla="*/ 865819 h 3022165"/>
              <a:gd name="connsiteX37" fmla="*/ 518615 w 5472889"/>
              <a:gd name="connsiteY37" fmla="*/ 729341 h 3022165"/>
              <a:gd name="connsiteX38" fmla="*/ 846161 w 5472889"/>
              <a:gd name="connsiteY38" fmla="*/ 674750 h 3022165"/>
              <a:gd name="connsiteX39" fmla="*/ 1173707 w 5472889"/>
              <a:gd name="connsiteY39" fmla="*/ 674750 h 3022165"/>
              <a:gd name="connsiteX40" fmla="*/ 1473958 w 5472889"/>
              <a:gd name="connsiteY40" fmla="*/ 729341 h 3022165"/>
              <a:gd name="connsiteX41" fmla="*/ 1719618 w 5472889"/>
              <a:gd name="connsiteY41" fmla="*/ 783932 h 3022165"/>
              <a:gd name="connsiteX42" fmla="*/ 1924334 w 5472889"/>
              <a:gd name="connsiteY42" fmla="*/ 606512 h 3022165"/>
              <a:gd name="connsiteX43" fmla="*/ 2169994 w 5472889"/>
              <a:gd name="connsiteY43" fmla="*/ 524625 h 3022165"/>
              <a:gd name="connsiteX44" fmla="*/ 2524836 w 5472889"/>
              <a:gd name="connsiteY44" fmla="*/ 565568 h 3022165"/>
              <a:gd name="connsiteX45" fmla="*/ 2756847 w 5472889"/>
              <a:gd name="connsiteY45" fmla="*/ 333557 h 3022165"/>
              <a:gd name="connsiteX46" fmla="*/ 3207224 w 5472889"/>
              <a:gd name="connsiteY46" fmla="*/ 224373 h 3022165"/>
              <a:gd name="connsiteX47" fmla="*/ 3480179 w 5472889"/>
              <a:gd name="connsiteY47" fmla="*/ 183431 h 3022165"/>
              <a:gd name="connsiteX48" fmla="*/ 3766782 w 5472889"/>
              <a:gd name="connsiteY48" fmla="*/ 183431 h 3022165"/>
              <a:gd name="connsiteX49" fmla="*/ 3903259 w 5472889"/>
              <a:gd name="connsiteY49" fmla="*/ 238022 h 3022165"/>
              <a:gd name="connsiteX50" fmla="*/ 4230806 w 5472889"/>
              <a:gd name="connsiteY50" fmla="*/ 74249 h 3022165"/>
              <a:gd name="connsiteX51" fmla="*/ 4722125 w 5472889"/>
              <a:gd name="connsiteY51" fmla="*/ 6010 h 3022165"/>
              <a:gd name="connsiteX52" fmla="*/ 5268035 w 5472889"/>
              <a:gd name="connsiteY52" fmla="*/ 87896 h 3022165"/>
              <a:gd name="connsiteX0" fmla="*/ 5268035 w 5472889"/>
              <a:gd name="connsiteY0" fmla="*/ 83592 h 3017861"/>
              <a:gd name="connsiteX1" fmla="*/ 5295330 w 5472889"/>
              <a:gd name="connsiteY1" fmla="*/ 520321 h 3017861"/>
              <a:gd name="connsiteX2" fmla="*/ 5199795 w 5472889"/>
              <a:gd name="connsiteY2" fmla="*/ 779629 h 3017861"/>
              <a:gd name="connsiteX3" fmla="*/ 5308978 w 5472889"/>
              <a:gd name="connsiteY3" fmla="*/ 1011641 h 3017861"/>
              <a:gd name="connsiteX4" fmla="*/ 5308977 w 5472889"/>
              <a:gd name="connsiteY4" fmla="*/ 1339187 h 3017861"/>
              <a:gd name="connsiteX5" fmla="*/ 5199796 w 5472889"/>
              <a:gd name="connsiteY5" fmla="*/ 1721324 h 3017861"/>
              <a:gd name="connsiteX6" fmla="*/ 5404513 w 5472889"/>
              <a:gd name="connsiteY6" fmla="*/ 2076166 h 3017861"/>
              <a:gd name="connsiteX7" fmla="*/ 5349922 w 5472889"/>
              <a:gd name="connsiteY7" fmla="*/ 2622076 h 3017861"/>
              <a:gd name="connsiteX8" fmla="*/ 3985146 w 5472889"/>
              <a:gd name="connsiteY8" fmla="*/ 3017861 h 3017861"/>
              <a:gd name="connsiteX9" fmla="*/ 2210937 w 5472889"/>
              <a:gd name="connsiteY9" fmla="*/ 2826793 h 3017861"/>
              <a:gd name="connsiteX10" fmla="*/ 1624083 w 5472889"/>
              <a:gd name="connsiteY10" fmla="*/ 2390064 h 3017861"/>
              <a:gd name="connsiteX11" fmla="*/ 982639 w 5472889"/>
              <a:gd name="connsiteY11" fmla="*/ 2321825 h 3017861"/>
              <a:gd name="connsiteX12" fmla="*/ 627797 w 5472889"/>
              <a:gd name="connsiteY12" fmla="*/ 2362769 h 3017861"/>
              <a:gd name="connsiteX13" fmla="*/ 382137 w 5472889"/>
              <a:gd name="connsiteY13" fmla="*/ 2089814 h 3017861"/>
              <a:gd name="connsiteX14" fmla="*/ 846161 w 5472889"/>
              <a:gd name="connsiteY14" fmla="*/ 1830508 h 3017861"/>
              <a:gd name="connsiteX15" fmla="*/ 1282889 w 5472889"/>
              <a:gd name="connsiteY15" fmla="*/ 1748620 h 3017861"/>
              <a:gd name="connsiteX16" fmla="*/ 1610436 w 5472889"/>
              <a:gd name="connsiteY16" fmla="*/ 1803210 h 3017861"/>
              <a:gd name="connsiteX17" fmla="*/ 1514901 w 5472889"/>
              <a:gd name="connsiteY17" fmla="*/ 1598494 h 3017861"/>
              <a:gd name="connsiteX18" fmla="*/ 1146412 w 5472889"/>
              <a:gd name="connsiteY18" fmla="*/ 1530255 h 3017861"/>
              <a:gd name="connsiteX19" fmla="*/ 682388 w 5472889"/>
              <a:gd name="connsiteY19" fmla="*/ 1748620 h 3017861"/>
              <a:gd name="connsiteX20" fmla="*/ 395785 w 5472889"/>
              <a:gd name="connsiteY20" fmla="*/ 1748620 h 3017861"/>
              <a:gd name="connsiteX21" fmla="*/ 327546 w 5472889"/>
              <a:gd name="connsiteY21" fmla="*/ 1612142 h 3017861"/>
              <a:gd name="connsiteX22" fmla="*/ 423080 w 5472889"/>
              <a:gd name="connsiteY22" fmla="*/ 1421073 h 3017861"/>
              <a:gd name="connsiteX23" fmla="*/ 614149 w 5472889"/>
              <a:gd name="connsiteY23" fmla="*/ 1393778 h 3017861"/>
              <a:gd name="connsiteX24" fmla="*/ 846161 w 5472889"/>
              <a:gd name="connsiteY24" fmla="*/ 1284596 h 3017861"/>
              <a:gd name="connsiteX25" fmla="*/ 1037230 w 5472889"/>
              <a:gd name="connsiteY25" fmla="*/ 1284596 h 3017861"/>
              <a:gd name="connsiteX26" fmla="*/ 1392071 w 5472889"/>
              <a:gd name="connsiteY26" fmla="*/ 1243652 h 3017861"/>
              <a:gd name="connsiteX27" fmla="*/ 1501253 w 5472889"/>
              <a:gd name="connsiteY27" fmla="*/ 1284596 h 3017861"/>
              <a:gd name="connsiteX28" fmla="*/ 1296538 w 5472889"/>
              <a:gd name="connsiteY28" fmla="*/ 1134470 h 3017861"/>
              <a:gd name="connsiteX29" fmla="*/ 1337480 w 5472889"/>
              <a:gd name="connsiteY29" fmla="*/ 943402 h 3017861"/>
              <a:gd name="connsiteX30" fmla="*/ 1105468 w 5472889"/>
              <a:gd name="connsiteY30" fmla="*/ 970697 h 3017861"/>
              <a:gd name="connsiteX31" fmla="*/ 982639 w 5472889"/>
              <a:gd name="connsiteY31" fmla="*/ 970697 h 3017861"/>
              <a:gd name="connsiteX32" fmla="*/ 682388 w 5472889"/>
              <a:gd name="connsiteY32" fmla="*/ 1079879 h 3017861"/>
              <a:gd name="connsiteX33" fmla="*/ 232012 w 5472889"/>
              <a:gd name="connsiteY33" fmla="*/ 1134470 h 3017861"/>
              <a:gd name="connsiteX34" fmla="*/ 0 w 5472889"/>
              <a:gd name="connsiteY34" fmla="*/ 1025288 h 3017861"/>
              <a:gd name="connsiteX35" fmla="*/ 68239 w 5472889"/>
              <a:gd name="connsiteY35" fmla="*/ 902458 h 3017861"/>
              <a:gd name="connsiteX36" fmla="*/ 368489 w 5472889"/>
              <a:gd name="connsiteY36" fmla="*/ 861515 h 3017861"/>
              <a:gd name="connsiteX37" fmla="*/ 518615 w 5472889"/>
              <a:gd name="connsiteY37" fmla="*/ 725037 h 3017861"/>
              <a:gd name="connsiteX38" fmla="*/ 846161 w 5472889"/>
              <a:gd name="connsiteY38" fmla="*/ 670446 h 3017861"/>
              <a:gd name="connsiteX39" fmla="*/ 1173707 w 5472889"/>
              <a:gd name="connsiteY39" fmla="*/ 670446 h 3017861"/>
              <a:gd name="connsiteX40" fmla="*/ 1473958 w 5472889"/>
              <a:gd name="connsiteY40" fmla="*/ 725037 h 3017861"/>
              <a:gd name="connsiteX41" fmla="*/ 1719618 w 5472889"/>
              <a:gd name="connsiteY41" fmla="*/ 779628 h 3017861"/>
              <a:gd name="connsiteX42" fmla="*/ 1924334 w 5472889"/>
              <a:gd name="connsiteY42" fmla="*/ 602208 h 3017861"/>
              <a:gd name="connsiteX43" fmla="*/ 2169994 w 5472889"/>
              <a:gd name="connsiteY43" fmla="*/ 520321 h 3017861"/>
              <a:gd name="connsiteX44" fmla="*/ 2524836 w 5472889"/>
              <a:gd name="connsiteY44" fmla="*/ 561264 h 3017861"/>
              <a:gd name="connsiteX45" fmla="*/ 2756847 w 5472889"/>
              <a:gd name="connsiteY45" fmla="*/ 329253 h 3017861"/>
              <a:gd name="connsiteX46" fmla="*/ 3207224 w 5472889"/>
              <a:gd name="connsiteY46" fmla="*/ 220069 h 3017861"/>
              <a:gd name="connsiteX47" fmla="*/ 3480179 w 5472889"/>
              <a:gd name="connsiteY47" fmla="*/ 179127 h 3017861"/>
              <a:gd name="connsiteX48" fmla="*/ 3766782 w 5472889"/>
              <a:gd name="connsiteY48" fmla="*/ 179127 h 3017861"/>
              <a:gd name="connsiteX49" fmla="*/ 3903259 w 5472889"/>
              <a:gd name="connsiteY49" fmla="*/ 233718 h 3017861"/>
              <a:gd name="connsiteX50" fmla="*/ 4230806 w 5472889"/>
              <a:gd name="connsiteY50" fmla="*/ 69945 h 3017861"/>
              <a:gd name="connsiteX51" fmla="*/ 4722125 w 5472889"/>
              <a:gd name="connsiteY51" fmla="*/ 1706 h 3017861"/>
              <a:gd name="connsiteX52" fmla="*/ 4981432 w 5472889"/>
              <a:gd name="connsiteY52" fmla="*/ 15355 h 3017861"/>
              <a:gd name="connsiteX53" fmla="*/ 5268035 w 5472889"/>
              <a:gd name="connsiteY53" fmla="*/ 83592 h 3017861"/>
              <a:gd name="connsiteX0" fmla="*/ 5268035 w 5472889"/>
              <a:gd name="connsiteY0" fmla="*/ 83592 h 3017861"/>
              <a:gd name="connsiteX1" fmla="*/ 5295330 w 5472889"/>
              <a:gd name="connsiteY1" fmla="*/ 520321 h 3017861"/>
              <a:gd name="connsiteX2" fmla="*/ 5199795 w 5472889"/>
              <a:gd name="connsiteY2" fmla="*/ 779629 h 3017861"/>
              <a:gd name="connsiteX3" fmla="*/ 5308978 w 5472889"/>
              <a:gd name="connsiteY3" fmla="*/ 1011641 h 3017861"/>
              <a:gd name="connsiteX4" fmla="*/ 5308977 w 5472889"/>
              <a:gd name="connsiteY4" fmla="*/ 1339187 h 3017861"/>
              <a:gd name="connsiteX5" fmla="*/ 5199796 w 5472889"/>
              <a:gd name="connsiteY5" fmla="*/ 1721324 h 3017861"/>
              <a:gd name="connsiteX6" fmla="*/ 5404513 w 5472889"/>
              <a:gd name="connsiteY6" fmla="*/ 2076166 h 3017861"/>
              <a:gd name="connsiteX7" fmla="*/ 5349922 w 5472889"/>
              <a:gd name="connsiteY7" fmla="*/ 2622076 h 3017861"/>
              <a:gd name="connsiteX8" fmla="*/ 3985146 w 5472889"/>
              <a:gd name="connsiteY8" fmla="*/ 3017861 h 3017861"/>
              <a:gd name="connsiteX9" fmla="*/ 2210937 w 5472889"/>
              <a:gd name="connsiteY9" fmla="*/ 2826793 h 3017861"/>
              <a:gd name="connsiteX10" fmla="*/ 1624083 w 5472889"/>
              <a:gd name="connsiteY10" fmla="*/ 2390064 h 3017861"/>
              <a:gd name="connsiteX11" fmla="*/ 982639 w 5472889"/>
              <a:gd name="connsiteY11" fmla="*/ 2321825 h 3017861"/>
              <a:gd name="connsiteX12" fmla="*/ 627797 w 5472889"/>
              <a:gd name="connsiteY12" fmla="*/ 2362769 h 3017861"/>
              <a:gd name="connsiteX13" fmla="*/ 382137 w 5472889"/>
              <a:gd name="connsiteY13" fmla="*/ 2089814 h 3017861"/>
              <a:gd name="connsiteX14" fmla="*/ 846161 w 5472889"/>
              <a:gd name="connsiteY14" fmla="*/ 1830508 h 3017861"/>
              <a:gd name="connsiteX15" fmla="*/ 1282889 w 5472889"/>
              <a:gd name="connsiteY15" fmla="*/ 1748620 h 3017861"/>
              <a:gd name="connsiteX16" fmla="*/ 1610436 w 5472889"/>
              <a:gd name="connsiteY16" fmla="*/ 1803210 h 3017861"/>
              <a:gd name="connsiteX17" fmla="*/ 1514901 w 5472889"/>
              <a:gd name="connsiteY17" fmla="*/ 1598494 h 3017861"/>
              <a:gd name="connsiteX18" fmla="*/ 1146412 w 5472889"/>
              <a:gd name="connsiteY18" fmla="*/ 1530255 h 3017861"/>
              <a:gd name="connsiteX19" fmla="*/ 682388 w 5472889"/>
              <a:gd name="connsiteY19" fmla="*/ 1748620 h 3017861"/>
              <a:gd name="connsiteX20" fmla="*/ 395785 w 5472889"/>
              <a:gd name="connsiteY20" fmla="*/ 1748620 h 3017861"/>
              <a:gd name="connsiteX21" fmla="*/ 327546 w 5472889"/>
              <a:gd name="connsiteY21" fmla="*/ 1612142 h 3017861"/>
              <a:gd name="connsiteX22" fmla="*/ 423080 w 5472889"/>
              <a:gd name="connsiteY22" fmla="*/ 1421073 h 3017861"/>
              <a:gd name="connsiteX23" fmla="*/ 614149 w 5472889"/>
              <a:gd name="connsiteY23" fmla="*/ 1393778 h 3017861"/>
              <a:gd name="connsiteX24" fmla="*/ 846161 w 5472889"/>
              <a:gd name="connsiteY24" fmla="*/ 1284596 h 3017861"/>
              <a:gd name="connsiteX25" fmla="*/ 1037230 w 5472889"/>
              <a:gd name="connsiteY25" fmla="*/ 1284596 h 3017861"/>
              <a:gd name="connsiteX26" fmla="*/ 1392071 w 5472889"/>
              <a:gd name="connsiteY26" fmla="*/ 1243652 h 3017861"/>
              <a:gd name="connsiteX27" fmla="*/ 1501253 w 5472889"/>
              <a:gd name="connsiteY27" fmla="*/ 1284596 h 3017861"/>
              <a:gd name="connsiteX28" fmla="*/ 1296538 w 5472889"/>
              <a:gd name="connsiteY28" fmla="*/ 1134470 h 3017861"/>
              <a:gd name="connsiteX29" fmla="*/ 1337480 w 5472889"/>
              <a:gd name="connsiteY29" fmla="*/ 943402 h 3017861"/>
              <a:gd name="connsiteX30" fmla="*/ 1105468 w 5472889"/>
              <a:gd name="connsiteY30" fmla="*/ 970697 h 3017861"/>
              <a:gd name="connsiteX31" fmla="*/ 982639 w 5472889"/>
              <a:gd name="connsiteY31" fmla="*/ 970697 h 3017861"/>
              <a:gd name="connsiteX32" fmla="*/ 682388 w 5472889"/>
              <a:gd name="connsiteY32" fmla="*/ 1079879 h 3017861"/>
              <a:gd name="connsiteX33" fmla="*/ 232012 w 5472889"/>
              <a:gd name="connsiteY33" fmla="*/ 1134470 h 3017861"/>
              <a:gd name="connsiteX34" fmla="*/ 0 w 5472889"/>
              <a:gd name="connsiteY34" fmla="*/ 1025288 h 3017861"/>
              <a:gd name="connsiteX35" fmla="*/ 68239 w 5472889"/>
              <a:gd name="connsiteY35" fmla="*/ 902458 h 3017861"/>
              <a:gd name="connsiteX36" fmla="*/ 368489 w 5472889"/>
              <a:gd name="connsiteY36" fmla="*/ 861515 h 3017861"/>
              <a:gd name="connsiteX37" fmla="*/ 518615 w 5472889"/>
              <a:gd name="connsiteY37" fmla="*/ 725037 h 3017861"/>
              <a:gd name="connsiteX38" fmla="*/ 846161 w 5472889"/>
              <a:gd name="connsiteY38" fmla="*/ 670446 h 3017861"/>
              <a:gd name="connsiteX39" fmla="*/ 1173707 w 5472889"/>
              <a:gd name="connsiteY39" fmla="*/ 670446 h 3017861"/>
              <a:gd name="connsiteX40" fmla="*/ 1473958 w 5472889"/>
              <a:gd name="connsiteY40" fmla="*/ 725037 h 3017861"/>
              <a:gd name="connsiteX41" fmla="*/ 1719618 w 5472889"/>
              <a:gd name="connsiteY41" fmla="*/ 779628 h 3017861"/>
              <a:gd name="connsiteX42" fmla="*/ 1924334 w 5472889"/>
              <a:gd name="connsiteY42" fmla="*/ 602208 h 3017861"/>
              <a:gd name="connsiteX43" fmla="*/ 2169994 w 5472889"/>
              <a:gd name="connsiteY43" fmla="*/ 520321 h 3017861"/>
              <a:gd name="connsiteX44" fmla="*/ 2524836 w 5472889"/>
              <a:gd name="connsiteY44" fmla="*/ 561264 h 3017861"/>
              <a:gd name="connsiteX45" fmla="*/ 2756847 w 5472889"/>
              <a:gd name="connsiteY45" fmla="*/ 329253 h 3017861"/>
              <a:gd name="connsiteX46" fmla="*/ 3207224 w 5472889"/>
              <a:gd name="connsiteY46" fmla="*/ 220069 h 3017861"/>
              <a:gd name="connsiteX47" fmla="*/ 3480179 w 5472889"/>
              <a:gd name="connsiteY47" fmla="*/ 179127 h 3017861"/>
              <a:gd name="connsiteX48" fmla="*/ 3766782 w 5472889"/>
              <a:gd name="connsiteY48" fmla="*/ 179127 h 3017861"/>
              <a:gd name="connsiteX49" fmla="*/ 3903259 w 5472889"/>
              <a:gd name="connsiteY49" fmla="*/ 233718 h 3017861"/>
              <a:gd name="connsiteX50" fmla="*/ 3957850 w 5472889"/>
              <a:gd name="connsiteY50" fmla="*/ 165481 h 3017861"/>
              <a:gd name="connsiteX51" fmla="*/ 4230806 w 5472889"/>
              <a:gd name="connsiteY51" fmla="*/ 69945 h 3017861"/>
              <a:gd name="connsiteX52" fmla="*/ 4722125 w 5472889"/>
              <a:gd name="connsiteY52" fmla="*/ 1706 h 3017861"/>
              <a:gd name="connsiteX53" fmla="*/ 4981432 w 5472889"/>
              <a:gd name="connsiteY53" fmla="*/ 15355 h 3017861"/>
              <a:gd name="connsiteX54" fmla="*/ 5268035 w 5472889"/>
              <a:gd name="connsiteY54" fmla="*/ 83592 h 3017861"/>
              <a:gd name="connsiteX0" fmla="*/ 5268035 w 5472889"/>
              <a:gd name="connsiteY0" fmla="*/ 83592 h 3017861"/>
              <a:gd name="connsiteX1" fmla="*/ 5295330 w 5472889"/>
              <a:gd name="connsiteY1" fmla="*/ 520321 h 3017861"/>
              <a:gd name="connsiteX2" fmla="*/ 5199795 w 5472889"/>
              <a:gd name="connsiteY2" fmla="*/ 779629 h 3017861"/>
              <a:gd name="connsiteX3" fmla="*/ 5308978 w 5472889"/>
              <a:gd name="connsiteY3" fmla="*/ 1011641 h 3017861"/>
              <a:gd name="connsiteX4" fmla="*/ 5308977 w 5472889"/>
              <a:gd name="connsiteY4" fmla="*/ 1339187 h 3017861"/>
              <a:gd name="connsiteX5" fmla="*/ 5254387 w 5472889"/>
              <a:gd name="connsiteY5" fmla="*/ 1680381 h 3017861"/>
              <a:gd name="connsiteX6" fmla="*/ 5404513 w 5472889"/>
              <a:gd name="connsiteY6" fmla="*/ 2076166 h 3017861"/>
              <a:gd name="connsiteX7" fmla="*/ 5349922 w 5472889"/>
              <a:gd name="connsiteY7" fmla="*/ 2622076 h 3017861"/>
              <a:gd name="connsiteX8" fmla="*/ 3985146 w 5472889"/>
              <a:gd name="connsiteY8" fmla="*/ 3017861 h 3017861"/>
              <a:gd name="connsiteX9" fmla="*/ 2210937 w 5472889"/>
              <a:gd name="connsiteY9" fmla="*/ 2826793 h 3017861"/>
              <a:gd name="connsiteX10" fmla="*/ 1624083 w 5472889"/>
              <a:gd name="connsiteY10" fmla="*/ 2390064 h 3017861"/>
              <a:gd name="connsiteX11" fmla="*/ 982639 w 5472889"/>
              <a:gd name="connsiteY11" fmla="*/ 2321825 h 3017861"/>
              <a:gd name="connsiteX12" fmla="*/ 627797 w 5472889"/>
              <a:gd name="connsiteY12" fmla="*/ 2362769 h 3017861"/>
              <a:gd name="connsiteX13" fmla="*/ 382137 w 5472889"/>
              <a:gd name="connsiteY13" fmla="*/ 2089814 h 3017861"/>
              <a:gd name="connsiteX14" fmla="*/ 846161 w 5472889"/>
              <a:gd name="connsiteY14" fmla="*/ 1830508 h 3017861"/>
              <a:gd name="connsiteX15" fmla="*/ 1282889 w 5472889"/>
              <a:gd name="connsiteY15" fmla="*/ 1748620 h 3017861"/>
              <a:gd name="connsiteX16" fmla="*/ 1610436 w 5472889"/>
              <a:gd name="connsiteY16" fmla="*/ 1803210 h 3017861"/>
              <a:gd name="connsiteX17" fmla="*/ 1514901 w 5472889"/>
              <a:gd name="connsiteY17" fmla="*/ 1598494 h 3017861"/>
              <a:gd name="connsiteX18" fmla="*/ 1146412 w 5472889"/>
              <a:gd name="connsiteY18" fmla="*/ 1530255 h 3017861"/>
              <a:gd name="connsiteX19" fmla="*/ 682388 w 5472889"/>
              <a:gd name="connsiteY19" fmla="*/ 1748620 h 3017861"/>
              <a:gd name="connsiteX20" fmla="*/ 395785 w 5472889"/>
              <a:gd name="connsiteY20" fmla="*/ 1748620 h 3017861"/>
              <a:gd name="connsiteX21" fmla="*/ 327546 w 5472889"/>
              <a:gd name="connsiteY21" fmla="*/ 1612142 h 3017861"/>
              <a:gd name="connsiteX22" fmla="*/ 423080 w 5472889"/>
              <a:gd name="connsiteY22" fmla="*/ 1421073 h 3017861"/>
              <a:gd name="connsiteX23" fmla="*/ 614149 w 5472889"/>
              <a:gd name="connsiteY23" fmla="*/ 1393778 h 3017861"/>
              <a:gd name="connsiteX24" fmla="*/ 846161 w 5472889"/>
              <a:gd name="connsiteY24" fmla="*/ 1284596 h 3017861"/>
              <a:gd name="connsiteX25" fmla="*/ 1037230 w 5472889"/>
              <a:gd name="connsiteY25" fmla="*/ 1284596 h 3017861"/>
              <a:gd name="connsiteX26" fmla="*/ 1392071 w 5472889"/>
              <a:gd name="connsiteY26" fmla="*/ 1243652 h 3017861"/>
              <a:gd name="connsiteX27" fmla="*/ 1501253 w 5472889"/>
              <a:gd name="connsiteY27" fmla="*/ 1284596 h 3017861"/>
              <a:gd name="connsiteX28" fmla="*/ 1296538 w 5472889"/>
              <a:gd name="connsiteY28" fmla="*/ 1134470 h 3017861"/>
              <a:gd name="connsiteX29" fmla="*/ 1337480 w 5472889"/>
              <a:gd name="connsiteY29" fmla="*/ 943402 h 3017861"/>
              <a:gd name="connsiteX30" fmla="*/ 1105468 w 5472889"/>
              <a:gd name="connsiteY30" fmla="*/ 970697 h 3017861"/>
              <a:gd name="connsiteX31" fmla="*/ 982639 w 5472889"/>
              <a:gd name="connsiteY31" fmla="*/ 970697 h 3017861"/>
              <a:gd name="connsiteX32" fmla="*/ 682388 w 5472889"/>
              <a:gd name="connsiteY32" fmla="*/ 1079879 h 3017861"/>
              <a:gd name="connsiteX33" fmla="*/ 232012 w 5472889"/>
              <a:gd name="connsiteY33" fmla="*/ 1134470 h 3017861"/>
              <a:gd name="connsiteX34" fmla="*/ 0 w 5472889"/>
              <a:gd name="connsiteY34" fmla="*/ 1025288 h 3017861"/>
              <a:gd name="connsiteX35" fmla="*/ 68239 w 5472889"/>
              <a:gd name="connsiteY35" fmla="*/ 902458 h 3017861"/>
              <a:gd name="connsiteX36" fmla="*/ 368489 w 5472889"/>
              <a:gd name="connsiteY36" fmla="*/ 861515 h 3017861"/>
              <a:gd name="connsiteX37" fmla="*/ 518615 w 5472889"/>
              <a:gd name="connsiteY37" fmla="*/ 725037 h 3017861"/>
              <a:gd name="connsiteX38" fmla="*/ 846161 w 5472889"/>
              <a:gd name="connsiteY38" fmla="*/ 670446 h 3017861"/>
              <a:gd name="connsiteX39" fmla="*/ 1173707 w 5472889"/>
              <a:gd name="connsiteY39" fmla="*/ 670446 h 3017861"/>
              <a:gd name="connsiteX40" fmla="*/ 1473958 w 5472889"/>
              <a:gd name="connsiteY40" fmla="*/ 725037 h 3017861"/>
              <a:gd name="connsiteX41" fmla="*/ 1719618 w 5472889"/>
              <a:gd name="connsiteY41" fmla="*/ 779628 h 3017861"/>
              <a:gd name="connsiteX42" fmla="*/ 1924334 w 5472889"/>
              <a:gd name="connsiteY42" fmla="*/ 602208 h 3017861"/>
              <a:gd name="connsiteX43" fmla="*/ 2169994 w 5472889"/>
              <a:gd name="connsiteY43" fmla="*/ 520321 h 3017861"/>
              <a:gd name="connsiteX44" fmla="*/ 2524836 w 5472889"/>
              <a:gd name="connsiteY44" fmla="*/ 561264 h 3017861"/>
              <a:gd name="connsiteX45" fmla="*/ 2756847 w 5472889"/>
              <a:gd name="connsiteY45" fmla="*/ 329253 h 3017861"/>
              <a:gd name="connsiteX46" fmla="*/ 3207224 w 5472889"/>
              <a:gd name="connsiteY46" fmla="*/ 220069 h 3017861"/>
              <a:gd name="connsiteX47" fmla="*/ 3480179 w 5472889"/>
              <a:gd name="connsiteY47" fmla="*/ 179127 h 3017861"/>
              <a:gd name="connsiteX48" fmla="*/ 3766782 w 5472889"/>
              <a:gd name="connsiteY48" fmla="*/ 179127 h 3017861"/>
              <a:gd name="connsiteX49" fmla="*/ 3903259 w 5472889"/>
              <a:gd name="connsiteY49" fmla="*/ 233718 h 3017861"/>
              <a:gd name="connsiteX50" fmla="*/ 3957850 w 5472889"/>
              <a:gd name="connsiteY50" fmla="*/ 165481 h 3017861"/>
              <a:gd name="connsiteX51" fmla="*/ 4230806 w 5472889"/>
              <a:gd name="connsiteY51" fmla="*/ 69945 h 3017861"/>
              <a:gd name="connsiteX52" fmla="*/ 4722125 w 5472889"/>
              <a:gd name="connsiteY52" fmla="*/ 1706 h 3017861"/>
              <a:gd name="connsiteX53" fmla="*/ 4981432 w 5472889"/>
              <a:gd name="connsiteY53" fmla="*/ 15355 h 3017861"/>
              <a:gd name="connsiteX54" fmla="*/ 5268035 w 5472889"/>
              <a:gd name="connsiteY54" fmla="*/ 83592 h 301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472889" h="3017861">
                <a:moveTo>
                  <a:pt x="5268035" y="83592"/>
                </a:moveTo>
                <a:cubicBezTo>
                  <a:pt x="5311253" y="115437"/>
                  <a:pt x="5261211" y="417963"/>
                  <a:pt x="5295330" y="520321"/>
                </a:cubicBezTo>
                <a:cubicBezTo>
                  <a:pt x="5329449" y="622679"/>
                  <a:pt x="5188422" y="695468"/>
                  <a:pt x="5199795" y="779629"/>
                </a:cubicBezTo>
                <a:cubicBezTo>
                  <a:pt x="5211168" y="863790"/>
                  <a:pt x="5290781" y="918381"/>
                  <a:pt x="5308978" y="1011641"/>
                </a:cubicBezTo>
                <a:cubicBezTo>
                  <a:pt x="5327175" y="1104901"/>
                  <a:pt x="5313526" y="1216357"/>
                  <a:pt x="5308977" y="1339187"/>
                </a:cubicBezTo>
                <a:cubicBezTo>
                  <a:pt x="5304428" y="1462017"/>
                  <a:pt x="5252112" y="1562100"/>
                  <a:pt x="5254387" y="1680381"/>
                </a:cubicBezTo>
                <a:cubicBezTo>
                  <a:pt x="5256662" y="1798662"/>
                  <a:pt x="5379492" y="1926041"/>
                  <a:pt x="5404513" y="2076166"/>
                </a:cubicBezTo>
                <a:cubicBezTo>
                  <a:pt x="5429534" y="2226291"/>
                  <a:pt x="5572835" y="2460578"/>
                  <a:pt x="5349922" y="2622076"/>
                </a:cubicBezTo>
                <a:lnTo>
                  <a:pt x="3985146" y="3017861"/>
                </a:lnTo>
                <a:lnTo>
                  <a:pt x="2210937" y="2826793"/>
                </a:lnTo>
                <a:lnTo>
                  <a:pt x="1624083" y="2390064"/>
                </a:lnTo>
                <a:lnTo>
                  <a:pt x="982639" y="2321825"/>
                </a:lnTo>
                <a:cubicBezTo>
                  <a:pt x="900752" y="2285431"/>
                  <a:pt x="709684" y="2399163"/>
                  <a:pt x="627797" y="2362769"/>
                </a:cubicBezTo>
                <a:lnTo>
                  <a:pt x="382137" y="2089814"/>
                </a:lnTo>
                <a:cubicBezTo>
                  <a:pt x="550459" y="2021576"/>
                  <a:pt x="677839" y="1898746"/>
                  <a:pt x="846161" y="1830508"/>
                </a:cubicBezTo>
                <a:lnTo>
                  <a:pt x="1282889" y="1748620"/>
                </a:lnTo>
                <a:lnTo>
                  <a:pt x="1610436" y="1803210"/>
                </a:lnTo>
                <a:lnTo>
                  <a:pt x="1514901" y="1598494"/>
                </a:lnTo>
                <a:lnTo>
                  <a:pt x="1146412" y="1530255"/>
                </a:lnTo>
                <a:lnTo>
                  <a:pt x="682388" y="1748620"/>
                </a:lnTo>
                <a:lnTo>
                  <a:pt x="395785" y="1748620"/>
                </a:lnTo>
                <a:lnTo>
                  <a:pt x="327546" y="1612142"/>
                </a:lnTo>
                <a:lnTo>
                  <a:pt x="423080" y="1421073"/>
                </a:lnTo>
                <a:lnTo>
                  <a:pt x="614149" y="1393778"/>
                </a:lnTo>
                <a:lnTo>
                  <a:pt x="846161" y="1284596"/>
                </a:lnTo>
                <a:lnTo>
                  <a:pt x="1037230" y="1284596"/>
                </a:lnTo>
                <a:lnTo>
                  <a:pt x="1392071" y="1243652"/>
                </a:lnTo>
                <a:lnTo>
                  <a:pt x="1501253" y="1284596"/>
                </a:lnTo>
                <a:lnTo>
                  <a:pt x="1296538" y="1134470"/>
                </a:lnTo>
                <a:lnTo>
                  <a:pt x="1337480" y="943402"/>
                </a:lnTo>
                <a:lnTo>
                  <a:pt x="1105468" y="970697"/>
                </a:lnTo>
                <a:lnTo>
                  <a:pt x="982639" y="970697"/>
                </a:lnTo>
                <a:lnTo>
                  <a:pt x="682388" y="1079879"/>
                </a:lnTo>
                <a:lnTo>
                  <a:pt x="232012" y="1134470"/>
                </a:lnTo>
                <a:lnTo>
                  <a:pt x="0" y="1025288"/>
                </a:lnTo>
                <a:lnTo>
                  <a:pt x="68239" y="902458"/>
                </a:lnTo>
                <a:lnTo>
                  <a:pt x="368489" y="861515"/>
                </a:lnTo>
                <a:lnTo>
                  <a:pt x="518615" y="725037"/>
                </a:lnTo>
                <a:lnTo>
                  <a:pt x="846161" y="670446"/>
                </a:lnTo>
                <a:lnTo>
                  <a:pt x="1173707" y="670446"/>
                </a:lnTo>
                <a:lnTo>
                  <a:pt x="1473958" y="725037"/>
                </a:lnTo>
                <a:lnTo>
                  <a:pt x="1719618" y="779628"/>
                </a:lnTo>
                <a:lnTo>
                  <a:pt x="1924334" y="602208"/>
                </a:lnTo>
                <a:lnTo>
                  <a:pt x="2169994" y="520321"/>
                </a:lnTo>
                <a:cubicBezTo>
                  <a:pt x="2288275" y="533969"/>
                  <a:pt x="2427027" y="593109"/>
                  <a:pt x="2524836" y="561264"/>
                </a:cubicBezTo>
                <a:cubicBezTo>
                  <a:pt x="2622645" y="529419"/>
                  <a:pt x="2674961" y="506674"/>
                  <a:pt x="2756847" y="329253"/>
                </a:cubicBezTo>
                <a:lnTo>
                  <a:pt x="3207224" y="220069"/>
                </a:lnTo>
                <a:lnTo>
                  <a:pt x="3480179" y="179127"/>
                </a:lnTo>
                <a:lnTo>
                  <a:pt x="3766782" y="179127"/>
                </a:lnTo>
                <a:lnTo>
                  <a:pt x="3903259" y="233718"/>
                </a:lnTo>
                <a:cubicBezTo>
                  <a:pt x="3921456" y="233719"/>
                  <a:pt x="3939653" y="165480"/>
                  <a:pt x="3957850" y="165481"/>
                </a:cubicBezTo>
                <a:lnTo>
                  <a:pt x="4230806" y="69945"/>
                </a:lnTo>
                <a:lnTo>
                  <a:pt x="4722125" y="1706"/>
                </a:lnTo>
                <a:cubicBezTo>
                  <a:pt x="4854053" y="-2843"/>
                  <a:pt x="4890447" y="1707"/>
                  <a:pt x="4981432" y="15355"/>
                </a:cubicBezTo>
                <a:cubicBezTo>
                  <a:pt x="5072417" y="29003"/>
                  <a:pt x="5222543" y="3980"/>
                  <a:pt x="5268035" y="83592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41325"/>
            <a:ext cx="8228013" cy="757238"/>
          </a:xfrm>
        </p:spPr>
        <p:txBody>
          <a:bodyPr/>
          <a:lstStyle/>
          <a:p>
            <a:pPr eaLnBrk="1" hangingPunct="1"/>
            <a:r>
              <a:rPr lang="en-US" sz="3900" dirty="0" smtClean="0"/>
              <a:t>Tailings Segregation and Structure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3631" y="1536700"/>
            <a:ext cx="7624563" cy="4440238"/>
            <a:chOff x="793631" y="1536700"/>
            <a:chExt cx="7624563" cy="4440238"/>
          </a:xfrm>
        </p:grpSpPr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793631" y="1536700"/>
              <a:ext cx="7624563" cy="444023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1917401" y="2102335"/>
              <a:ext cx="5665079" cy="3393812"/>
              <a:chOff x="1758" y="1600"/>
              <a:chExt cx="3186" cy="1920"/>
            </a:xfrm>
          </p:grpSpPr>
          <p:sp>
            <p:nvSpPr>
              <p:cNvPr id="7189" name="Arc 9"/>
              <p:cNvSpPr>
                <a:spLocks/>
              </p:cNvSpPr>
              <p:nvPr/>
            </p:nvSpPr>
            <p:spPr bwMode="auto">
              <a:xfrm>
                <a:off x="1812" y="1600"/>
                <a:ext cx="3025" cy="336"/>
              </a:xfrm>
              <a:custGeom>
                <a:avLst/>
                <a:gdLst>
                  <a:gd name="T0" fmla="*/ 0 w 21607"/>
                  <a:gd name="T1" fmla="*/ 0 h 21600"/>
                  <a:gd name="T2" fmla="*/ 3025 w 21607"/>
                  <a:gd name="T3" fmla="*/ 336 h 21600"/>
                  <a:gd name="T4" fmla="*/ 1 w 21607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7" h="21600" fill="none" extrusionOk="0">
                    <a:moveTo>
                      <a:pt x="0" y="0"/>
                    </a:moveTo>
                    <a:cubicBezTo>
                      <a:pt x="2" y="0"/>
                      <a:pt x="4" y="-1"/>
                      <a:pt x="7" y="0"/>
                    </a:cubicBezTo>
                    <a:cubicBezTo>
                      <a:pt x="11936" y="0"/>
                      <a:pt x="21607" y="9670"/>
                      <a:pt x="21607" y="21600"/>
                    </a:cubicBezTo>
                  </a:path>
                  <a:path w="21607" h="21600" stroke="0" extrusionOk="0">
                    <a:moveTo>
                      <a:pt x="0" y="0"/>
                    </a:moveTo>
                    <a:cubicBezTo>
                      <a:pt x="2" y="0"/>
                      <a:pt x="4" y="-1"/>
                      <a:pt x="7" y="0"/>
                    </a:cubicBezTo>
                    <a:cubicBezTo>
                      <a:pt x="11936" y="0"/>
                      <a:pt x="21607" y="9670"/>
                      <a:pt x="21607" y="21600"/>
                    </a:cubicBezTo>
                    <a:lnTo>
                      <a:pt x="7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90" name="Arc 10"/>
              <p:cNvSpPr>
                <a:spLocks/>
              </p:cNvSpPr>
              <p:nvPr/>
            </p:nvSpPr>
            <p:spPr bwMode="auto">
              <a:xfrm rot="10800000">
                <a:off x="1758" y="3184"/>
                <a:ext cx="3186" cy="336"/>
              </a:xfrm>
              <a:custGeom>
                <a:avLst/>
                <a:gdLst>
                  <a:gd name="T0" fmla="*/ 0 w 21600"/>
                  <a:gd name="T1" fmla="*/ 336 h 21600"/>
                  <a:gd name="T2" fmla="*/ 3185 w 21600"/>
                  <a:gd name="T3" fmla="*/ 0 h 21600"/>
                  <a:gd name="T4" fmla="*/ 3186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3"/>
                      <a:pt x="9666" y="3"/>
                      <a:pt x="21593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3"/>
                      <a:pt x="9666" y="3"/>
                      <a:pt x="21593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91" name="Line 11"/>
              <p:cNvSpPr>
                <a:spLocks noChangeShapeType="1"/>
              </p:cNvSpPr>
              <p:nvPr/>
            </p:nvSpPr>
            <p:spPr bwMode="auto">
              <a:xfrm>
                <a:off x="4836" y="1936"/>
                <a:ext cx="108" cy="1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177" name="Group 12"/>
            <p:cNvGrpSpPr>
              <a:grpSpLocks/>
            </p:cNvGrpSpPr>
            <p:nvPr/>
          </p:nvGrpSpPr>
          <p:grpSpPr bwMode="auto">
            <a:xfrm>
              <a:off x="1725364" y="1699320"/>
              <a:ext cx="6241188" cy="4139744"/>
              <a:chOff x="1650" y="1372"/>
              <a:chExt cx="3510" cy="2342"/>
            </a:xfrm>
          </p:grpSpPr>
          <p:sp>
            <p:nvSpPr>
              <p:cNvPr id="7186" name="Arc 13"/>
              <p:cNvSpPr>
                <a:spLocks/>
              </p:cNvSpPr>
              <p:nvPr/>
            </p:nvSpPr>
            <p:spPr bwMode="auto">
              <a:xfrm>
                <a:off x="1739" y="1372"/>
                <a:ext cx="3332" cy="396"/>
              </a:xfrm>
              <a:custGeom>
                <a:avLst/>
                <a:gdLst>
                  <a:gd name="T0" fmla="*/ 0 w 21606"/>
                  <a:gd name="T1" fmla="*/ 0 h 21600"/>
                  <a:gd name="T2" fmla="*/ 3332 w 21606"/>
                  <a:gd name="T3" fmla="*/ 395 h 21600"/>
                  <a:gd name="T4" fmla="*/ 1 w 21606"/>
                  <a:gd name="T5" fmla="*/ 39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6" h="21600" fill="none" extrusionOk="0">
                    <a:moveTo>
                      <a:pt x="0" y="0"/>
                    </a:moveTo>
                    <a:cubicBezTo>
                      <a:pt x="2" y="0"/>
                      <a:pt x="4" y="-1"/>
                      <a:pt x="6" y="0"/>
                    </a:cubicBezTo>
                    <a:cubicBezTo>
                      <a:pt x="11913" y="0"/>
                      <a:pt x="21575" y="9637"/>
                      <a:pt x="21605" y="21545"/>
                    </a:cubicBezTo>
                  </a:path>
                  <a:path w="21606" h="21600" stroke="0" extrusionOk="0">
                    <a:moveTo>
                      <a:pt x="0" y="0"/>
                    </a:moveTo>
                    <a:cubicBezTo>
                      <a:pt x="2" y="0"/>
                      <a:pt x="4" y="-1"/>
                      <a:pt x="6" y="0"/>
                    </a:cubicBezTo>
                    <a:cubicBezTo>
                      <a:pt x="11913" y="0"/>
                      <a:pt x="21575" y="9637"/>
                      <a:pt x="21605" y="21545"/>
                    </a:cubicBezTo>
                    <a:lnTo>
                      <a:pt x="6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7" name="Arc 14"/>
              <p:cNvSpPr>
                <a:spLocks/>
              </p:cNvSpPr>
              <p:nvPr/>
            </p:nvSpPr>
            <p:spPr bwMode="auto">
              <a:xfrm rot="10800000">
                <a:off x="1650" y="3319"/>
                <a:ext cx="3510" cy="395"/>
              </a:xfrm>
              <a:custGeom>
                <a:avLst/>
                <a:gdLst>
                  <a:gd name="T0" fmla="*/ 0 w 21600"/>
                  <a:gd name="T1" fmla="*/ 395 h 21600"/>
                  <a:gd name="T2" fmla="*/ 3509 w 21600"/>
                  <a:gd name="T3" fmla="*/ 0 h 21600"/>
                  <a:gd name="T4" fmla="*/ 3510 w 21600"/>
                  <a:gd name="T5" fmla="*/ 39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2"/>
                      <a:pt x="9666" y="3"/>
                      <a:pt x="21594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2"/>
                      <a:pt x="9666" y="3"/>
                      <a:pt x="21594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8" name="Line 15"/>
              <p:cNvSpPr>
                <a:spLocks noChangeShapeType="1"/>
              </p:cNvSpPr>
              <p:nvPr/>
            </p:nvSpPr>
            <p:spPr bwMode="auto">
              <a:xfrm>
                <a:off x="5071" y="1766"/>
                <a:ext cx="89" cy="1552"/>
              </a:xfrm>
              <a:custGeom>
                <a:avLst/>
                <a:gdLst>
                  <a:gd name="connsiteX0" fmla="*/ 0 w 160688"/>
                  <a:gd name="connsiteY0" fmla="*/ 0 h 2667324"/>
                  <a:gd name="connsiteX1" fmla="*/ 160688 w 160688"/>
                  <a:gd name="connsiteY1" fmla="*/ 2667324 h 2667324"/>
                  <a:gd name="connsiteX0" fmla="*/ 0 w 160688"/>
                  <a:gd name="connsiteY0" fmla="*/ 0 h 2743524"/>
                  <a:gd name="connsiteX1" fmla="*/ 160688 w 160688"/>
                  <a:gd name="connsiteY1" fmla="*/ 2743524 h 274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688" h="2743524">
                    <a:moveTo>
                      <a:pt x="0" y="0"/>
                    </a:moveTo>
                    <a:cubicBezTo>
                      <a:pt x="53563" y="889108"/>
                      <a:pt x="107125" y="1854416"/>
                      <a:pt x="160688" y="274352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178" name="Oval 16"/>
            <p:cNvSpPr>
              <a:spLocks noChangeArrowheads="1"/>
            </p:cNvSpPr>
            <p:nvPr/>
          </p:nvSpPr>
          <p:spPr bwMode="auto">
            <a:xfrm>
              <a:off x="2020531" y="3636621"/>
              <a:ext cx="177812" cy="1555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79" name="Line 17"/>
            <p:cNvSpPr>
              <a:spLocks noChangeShapeType="1"/>
            </p:cNvSpPr>
            <p:nvPr/>
          </p:nvSpPr>
          <p:spPr bwMode="auto">
            <a:xfrm>
              <a:off x="2493510" y="3714396"/>
              <a:ext cx="48969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Line 18"/>
            <p:cNvSpPr>
              <a:spLocks noChangeShapeType="1"/>
            </p:cNvSpPr>
            <p:nvPr/>
          </p:nvSpPr>
          <p:spPr bwMode="auto">
            <a:xfrm flipV="1">
              <a:off x="2397492" y="2355104"/>
              <a:ext cx="933511" cy="10199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1" name="Line 19"/>
            <p:cNvSpPr>
              <a:spLocks noChangeShapeType="1"/>
            </p:cNvSpPr>
            <p:nvPr/>
          </p:nvSpPr>
          <p:spPr bwMode="auto">
            <a:xfrm>
              <a:off x="2301474" y="4138623"/>
              <a:ext cx="576110" cy="11029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Line 20"/>
            <p:cNvSpPr>
              <a:spLocks noChangeShapeType="1"/>
            </p:cNvSpPr>
            <p:nvPr/>
          </p:nvSpPr>
          <p:spPr bwMode="auto">
            <a:xfrm>
              <a:off x="2493510" y="3968932"/>
              <a:ext cx="2592494" cy="11029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3" name="Line 21"/>
            <p:cNvSpPr>
              <a:spLocks noChangeShapeType="1"/>
            </p:cNvSpPr>
            <p:nvPr/>
          </p:nvSpPr>
          <p:spPr bwMode="auto">
            <a:xfrm flipV="1">
              <a:off x="2516626" y="2696253"/>
              <a:ext cx="2569378" cy="7936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2"/>
          <p:cNvSpPr>
            <a:spLocks noChangeArrowheads="1"/>
          </p:cNvSpPr>
          <p:nvPr/>
        </p:nvSpPr>
        <p:spPr bwMode="auto">
          <a:xfrm>
            <a:off x="3262546" y="3334123"/>
            <a:ext cx="1440274" cy="7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28" tIns="41315" rIns="82628" bIns="41315">
            <a:spAutoFit/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Slimes (silt)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7185" name="Rectangle 23"/>
          <p:cNvSpPr>
            <a:spLocks noChangeArrowheads="1"/>
          </p:cNvSpPr>
          <p:nvPr/>
        </p:nvSpPr>
        <p:spPr bwMode="auto">
          <a:xfrm>
            <a:off x="6733249" y="2073435"/>
            <a:ext cx="1036642" cy="7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spcBef>
                <a:spcPct val="50000"/>
              </a:spcBef>
            </a:pPr>
            <a:r>
              <a:rPr lang="en-US" sz="2200" dirty="0" smtClean="0">
                <a:solidFill>
                  <a:srgbClr val="002060"/>
                </a:solidFill>
              </a:rPr>
              <a:t>Beach (sand)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7172" name="Freeform 24"/>
          <p:cNvSpPr>
            <a:spLocks/>
          </p:cNvSpPr>
          <p:nvPr/>
        </p:nvSpPr>
        <p:spPr bwMode="auto">
          <a:xfrm>
            <a:off x="1590414" y="2492585"/>
            <a:ext cx="4656137" cy="2587625"/>
          </a:xfrm>
          <a:custGeom>
            <a:avLst/>
            <a:gdLst>
              <a:gd name="T0" fmla="*/ 0 w 3427"/>
              <a:gd name="T1" fmla="*/ 2587625 h 1865"/>
              <a:gd name="T2" fmla="*/ 2634447 w 3427"/>
              <a:gd name="T3" fmla="*/ 2550163 h 1865"/>
              <a:gd name="T4" fmla="*/ 3677900 w 3427"/>
              <a:gd name="T5" fmla="*/ 2486340 h 1865"/>
              <a:gd name="T6" fmla="*/ 4373535 w 3427"/>
              <a:gd name="T7" fmla="*/ 2283770 h 1865"/>
              <a:gd name="T8" fmla="*/ 4596356 w 3427"/>
              <a:gd name="T9" fmla="*/ 1712134 h 1865"/>
              <a:gd name="T10" fmla="*/ 4646626 w 3427"/>
              <a:gd name="T11" fmla="*/ 1306993 h 1865"/>
              <a:gd name="T12" fmla="*/ 4596356 w 3427"/>
              <a:gd name="T13" fmla="*/ 836642 h 1865"/>
              <a:gd name="T14" fmla="*/ 4286581 w 3427"/>
              <a:gd name="T15" fmla="*/ 468964 h 1865"/>
              <a:gd name="T16" fmla="*/ 3752626 w 3427"/>
              <a:gd name="T17" fmla="*/ 303855 h 1865"/>
              <a:gd name="T18" fmla="*/ 2883082 w 3427"/>
              <a:gd name="T19" fmla="*/ 152621 h 1865"/>
              <a:gd name="T20" fmla="*/ 1876313 w 3427"/>
              <a:gd name="T21" fmla="*/ 49949 h 1865"/>
              <a:gd name="T22" fmla="*/ 1118179 w 3427"/>
              <a:gd name="T23" fmla="*/ 24974 h 1865"/>
              <a:gd name="T24" fmla="*/ 149453 w 3427"/>
              <a:gd name="T25" fmla="*/ 0 h 18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27" h="1865">
                <a:moveTo>
                  <a:pt x="0" y="1865"/>
                </a:moveTo>
                <a:cubicBezTo>
                  <a:pt x="744" y="1857"/>
                  <a:pt x="1488" y="1850"/>
                  <a:pt x="1939" y="1838"/>
                </a:cubicBezTo>
                <a:cubicBezTo>
                  <a:pt x="2390" y="1826"/>
                  <a:pt x="2494" y="1824"/>
                  <a:pt x="2707" y="1792"/>
                </a:cubicBezTo>
                <a:cubicBezTo>
                  <a:pt x="2920" y="1760"/>
                  <a:pt x="3106" y="1739"/>
                  <a:pt x="3219" y="1646"/>
                </a:cubicBezTo>
                <a:cubicBezTo>
                  <a:pt x="3332" y="1553"/>
                  <a:pt x="3350" y="1351"/>
                  <a:pt x="3383" y="1234"/>
                </a:cubicBezTo>
                <a:cubicBezTo>
                  <a:pt x="3416" y="1117"/>
                  <a:pt x="3420" y="1047"/>
                  <a:pt x="3420" y="942"/>
                </a:cubicBezTo>
                <a:cubicBezTo>
                  <a:pt x="3420" y="837"/>
                  <a:pt x="3427" y="704"/>
                  <a:pt x="3383" y="603"/>
                </a:cubicBezTo>
                <a:cubicBezTo>
                  <a:pt x="3339" y="502"/>
                  <a:pt x="3259" y="402"/>
                  <a:pt x="3155" y="338"/>
                </a:cubicBezTo>
                <a:cubicBezTo>
                  <a:pt x="3051" y="274"/>
                  <a:pt x="2934" y="257"/>
                  <a:pt x="2762" y="219"/>
                </a:cubicBezTo>
                <a:cubicBezTo>
                  <a:pt x="2590" y="181"/>
                  <a:pt x="2352" y="140"/>
                  <a:pt x="2122" y="110"/>
                </a:cubicBezTo>
                <a:cubicBezTo>
                  <a:pt x="1892" y="80"/>
                  <a:pt x="1597" y="51"/>
                  <a:pt x="1381" y="36"/>
                </a:cubicBezTo>
                <a:cubicBezTo>
                  <a:pt x="1165" y="21"/>
                  <a:pt x="1035" y="24"/>
                  <a:pt x="823" y="18"/>
                </a:cubicBezTo>
                <a:cubicBezTo>
                  <a:pt x="611" y="12"/>
                  <a:pt x="235" y="3"/>
                  <a:pt x="11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3" name="Text Box 25"/>
          <p:cNvSpPr txBox="1">
            <a:spLocks noChangeArrowheads="1"/>
          </p:cNvSpPr>
          <p:nvPr/>
        </p:nvSpPr>
        <p:spPr bwMode="auto">
          <a:xfrm>
            <a:off x="5513695" y="3689732"/>
            <a:ext cx="2607791" cy="10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7030A0"/>
                </a:solidFill>
              </a:rPr>
              <a:t>Mixed</a:t>
            </a:r>
          </a:p>
          <a:p>
            <a:pPr algn="ctr" eaLnBrk="1" hangingPunct="1"/>
            <a:r>
              <a:rPr lang="en-US" sz="2200" dirty="0" smtClean="0">
                <a:solidFill>
                  <a:srgbClr val="7030A0"/>
                </a:solidFill>
              </a:rPr>
              <a:t>Zone </a:t>
            </a:r>
          </a:p>
          <a:p>
            <a:pPr algn="ctr" eaLnBrk="1" hangingPunct="1"/>
            <a:r>
              <a:rPr lang="en-US" sz="2200" dirty="0" smtClean="0">
                <a:solidFill>
                  <a:srgbClr val="7030A0"/>
                </a:solidFill>
              </a:rPr>
              <a:t>(sand &amp; silt)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3" name="Can 2"/>
          <p:cNvSpPr/>
          <p:nvPr/>
        </p:nvSpPr>
        <p:spPr bwMode="auto">
          <a:xfrm rot="16200000">
            <a:off x="7909123" y="2175749"/>
            <a:ext cx="114858" cy="39332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an 23"/>
          <p:cNvSpPr/>
          <p:nvPr/>
        </p:nvSpPr>
        <p:spPr bwMode="auto">
          <a:xfrm rot="16200000">
            <a:off x="7969230" y="2527007"/>
            <a:ext cx="114858" cy="39332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Can 24"/>
          <p:cNvSpPr/>
          <p:nvPr/>
        </p:nvSpPr>
        <p:spPr bwMode="auto">
          <a:xfrm rot="16200000">
            <a:off x="7969230" y="2908811"/>
            <a:ext cx="114858" cy="39332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Can 25"/>
          <p:cNvSpPr/>
          <p:nvPr/>
        </p:nvSpPr>
        <p:spPr bwMode="auto">
          <a:xfrm rot="16200000">
            <a:off x="8014786" y="3273050"/>
            <a:ext cx="114858" cy="39332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Can 26"/>
          <p:cNvSpPr/>
          <p:nvPr/>
        </p:nvSpPr>
        <p:spPr bwMode="auto">
          <a:xfrm rot="16200000">
            <a:off x="8014786" y="3672419"/>
            <a:ext cx="114858" cy="39332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Can 27"/>
          <p:cNvSpPr/>
          <p:nvPr/>
        </p:nvSpPr>
        <p:spPr bwMode="auto">
          <a:xfrm rot="16200000">
            <a:off x="8064056" y="4054223"/>
            <a:ext cx="114858" cy="39332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Can 28"/>
          <p:cNvSpPr/>
          <p:nvPr/>
        </p:nvSpPr>
        <p:spPr bwMode="auto">
          <a:xfrm rot="16200000">
            <a:off x="8070346" y="4436027"/>
            <a:ext cx="114858" cy="39332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184" grpId="0"/>
      <p:bldP spid="7185" grpId="0"/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dirty="0" smtClean="0"/>
              <a:t>Geochemical Characteristics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535113"/>
            <a:ext cx="8085137" cy="447516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dirty="0" smtClean="0"/>
              <a:t>Can be moderately saline to hyper-saline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 smtClean="0"/>
              <a:t>Ore body mineralogy can result in: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High acid generation potential (and acidity) with high plant available metals (i.e. arsenic)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Moderate salts with no/ low plant-available metal content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 smtClean="0"/>
              <a:t>Typically low plant nutrient content 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 smtClean="0"/>
              <a:t>Lack of organic matter and microbiota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490788"/>
            <a:ext cx="8228012" cy="1679575"/>
          </a:xfrm>
        </p:spPr>
        <p:txBody>
          <a:bodyPr/>
          <a:lstStyle/>
          <a:p>
            <a:pPr eaLnBrk="1" hangingPunct="1"/>
            <a:r>
              <a:rPr lang="en-US" sz="5400" dirty="0" smtClean="0"/>
              <a:t>To Cap or Not To Cap?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Reclamation Goals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Goals:</a:t>
            </a:r>
          </a:p>
          <a:p>
            <a:r>
              <a:rPr lang="en-US" sz="2400" dirty="0" smtClean="0"/>
              <a:t>Establish vegetation</a:t>
            </a:r>
          </a:p>
          <a:p>
            <a:r>
              <a:rPr lang="en-US" sz="2400" dirty="0"/>
              <a:t>Minimize </a:t>
            </a:r>
            <a:r>
              <a:rPr lang="en-US" sz="2400" dirty="0" smtClean="0"/>
              <a:t>erosion and stabilize tailings</a:t>
            </a:r>
            <a:endParaRPr lang="en-US" sz="2400" dirty="0"/>
          </a:p>
          <a:p>
            <a:r>
              <a:rPr lang="en-US" sz="2400" dirty="0" smtClean="0"/>
              <a:t>Minimize </a:t>
            </a:r>
            <a:r>
              <a:rPr lang="en-US" sz="2400" dirty="0"/>
              <a:t>deep percolation </a:t>
            </a:r>
          </a:p>
          <a:p>
            <a:pPr marL="0" indent="0">
              <a:buNone/>
            </a:pPr>
            <a:r>
              <a:rPr lang="en-US" sz="2800" dirty="0" smtClean="0"/>
              <a:t>Methods:</a:t>
            </a:r>
          </a:p>
          <a:p>
            <a:r>
              <a:rPr lang="en-US" sz="2400" dirty="0" smtClean="0"/>
              <a:t>Soil covers </a:t>
            </a:r>
          </a:p>
          <a:p>
            <a:r>
              <a:rPr lang="en-US" sz="2400" dirty="0" smtClean="0"/>
              <a:t>Direct revegetation w/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tailings amendments</a:t>
            </a:r>
            <a:endParaRPr lang="en-US" sz="2400" dirty="0"/>
          </a:p>
          <a:p>
            <a:pPr marL="0" indent="0">
              <a:buNone/>
            </a:pPr>
            <a:endParaRPr lang="en-US" sz="22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r="24375"/>
          <a:stretch/>
        </p:blipFill>
        <p:spPr>
          <a:xfrm>
            <a:off x="4186237" y="3443288"/>
            <a:ext cx="4693660" cy="30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4664"/>
            <a:ext cx="8229600" cy="4578553"/>
          </a:xfrm>
        </p:spPr>
        <p:txBody>
          <a:bodyPr/>
          <a:lstStyle/>
          <a:p>
            <a:r>
              <a:rPr lang="en-US" sz="2000" dirty="0"/>
              <a:t>ASARCO Mission Tailings No. 6 (1983: 12-inch cover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ASARCO Mission San Xavier Tailings 1,2, 3 (2011: 12 inch cover)</a:t>
            </a:r>
            <a:endParaRPr lang="en-US" sz="2000" dirty="0"/>
          </a:p>
          <a:p>
            <a:r>
              <a:rPr lang="en-US" sz="2000" dirty="0"/>
              <a:t>Eagle Pitcher Mill site (1960s, 1989-92: 12-inch cover)</a:t>
            </a:r>
          </a:p>
          <a:p>
            <a:r>
              <a:rPr lang="en-US" sz="2000" dirty="0"/>
              <a:t>Twin Buttes Tailing No. 2 (1986: 12-inch cover)</a:t>
            </a:r>
            <a:endParaRPr lang="es-PE" sz="2000" dirty="0"/>
          </a:p>
          <a:p>
            <a:r>
              <a:rPr lang="es-PE" sz="2000" dirty="0"/>
              <a:t>Phelps Dodge Sierrita Esperanza Tailings (1986: 12-inch cover)</a:t>
            </a:r>
          </a:p>
          <a:p>
            <a:r>
              <a:rPr lang="en-US" sz="2000" dirty="0"/>
              <a:t>San Manuel PS Tailings Impoundment 1/2 (1991-92: 6 to 8 inches cover)</a:t>
            </a:r>
            <a:endParaRPr lang="es-PE" sz="2000" dirty="0"/>
          </a:p>
          <a:p>
            <a:r>
              <a:rPr lang="en-US" sz="2000" dirty="0"/>
              <a:t>San </a:t>
            </a:r>
            <a:r>
              <a:rPr lang="en-US" sz="2000" dirty="0" smtClean="0"/>
              <a:t>Manuel Tailing Impoundments </a:t>
            </a:r>
            <a:r>
              <a:rPr lang="en-US" sz="2000" dirty="0"/>
              <a:t>1-6 (2008: 12-inch cover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San </a:t>
            </a:r>
            <a:r>
              <a:rPr lang="en-US" sz="2000" dirty="0"/>
              <a:t>Manuel PS experimental biosolid plots (1998: no cover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McCabe </a:t>
            </a:r>
            <a:r>
              <a:rPr lang="en-US" sz="2000" dirty="0"/>
              <a:t>Mine Tailings (1996: 24 inch cover)</a:t>
            </a:r>
          </a:p>
          <a:p>
            <a:r>
              <a:rPr lang="en-US" sz="2000" dirty="0"/>
              <a:t>Phelps Dodge Morenci Tailings 4W experimental test plots (1997: 12 to 24-inch of cover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Freeport McMoran</a:t>
            </a:r>
            <a:r>
              <a:rPr lang="en-US" sz="2000" dirty="0"/>
              <a:t> </a:t>
            </a:r>
            <a:r>
              <a:rPr lang="en-US" sz="2000" dirty="0" smtClean="0"/>
              <a:t>Copper Queen CTSA Tailings (2012: 24 inch cover)</a:t>
            </a:r>
            <a:endParaRPr lang="en-US" sz="2000" dirty="0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1806"/>
            <a:ext cx="8229600" cy="1143000"/>
          </a:xfrm>
        </p:spPr>
        <p:txBody>
          <a:bodyPr/>
          <a:lstStyle/>
          <a:p>
            <a:r>
              <a:rPr lang="en-US" sz="3600" dirty="0"/>
              <a:t>Previously Reclaimed Tailings </a:t>
            </a:r>
            <a:r>
              <a:rPr lang="en-US" sz="3600" dirty="0" smtClean="0"/>
              <a:t>Surfaces (in AZ</a:t>
            </a:r>
            <a:r>
              <a:rPr lang="en-US" sz="3600" dirty="0"/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8194" y="5331016"/>
            <a:ext cx="7692159" cy="1280160"/>
            <a:chOff x="668194" y="5075122"/>
            <a:chExt cx="7692159" cy="1280160"/>
          </a:xfrm>
        </p:grpSpPr>
        <p:sp>
          <p:nvSpPr>
            <p:cNvPr id="560136" name="Oval 8"/>
            <p:cNvSpPr>
              <a:spLocks noChangeArrowheads="1"/>
            </p:cNvSpPr>
            <p:nvPr/>
          </p:nvSpPr>
          <p:spPr bwMode="auto">
            <a:xfrm>
              <a:off x="668194" y="5075122"/>
              <a:ext cx="7692159" cy="1280160"/>
            </a:xfrm>
            <a:prstGeom prst="ellipse">
              <a:avLst/>
            </a:prstGeom>
            <a:solidFill>
              <a:srgbClr val="FF00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60144" name="Text Box 16"/>
            <p:cNvSpPr txBox="1">
              <a:spLocks noChangeArrowheads="1"/>
            </p:cNvSpPr>
            <p:nvPr/>
          </p:nvSpPr>
          <p:spPr bwMode="auto">
            <a:xfrm>
              <a:off x="3941294" y="5351170"/>
              <a:ext cx="1138742" cy="68302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82058" tIns="41029" rIns="82058" bIns="41029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Acid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0773" y="4882805"/>
            <a:ext cx="7719580" cy="936730"/>
            <a:chOff x="640773" y="4244455"/>
            <a:chExt cx="7719580" cy="936730"/>
          </a:xfrm>
        </p:grpSpPr>
        <p:sp>
          <p:nvSpPr>
            <p:cNvPr id="2" name="Oval 1"/>
            <p:cNvSpPr/>
            <p:nvPr/>
          </p:nvSpPr>
          <p:spPr bwMode="auto">
            <a:xfrm>
              <a:off x="640773" y="4244455"/>
              <a:ext cx="7719580" cy="936730"/>
            </a:xfrm>
            <a:prstGeom prst="ellipse">
              <a:avLst/>
            </a:prstGeom>
            <a:solidFill>
              <a:srgbClr val="FF00FF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20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0140" name="Text Box 12"/>
            <p:cNvSpPr txBox="1">
              <a:spLocks noChangeArrowheads="1"/>
            </p:cNvSpPr>
            <p:nvPr/>
          </p:nvSpPr>
          <p:spPr bwMode="auto">
            <a:xfrm>
              <a:off x="1420732" y="4351154"/>
              <a:ext cx="6179866" cy="68302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82058" tIns="41029" rIns="82058" bIns="41029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Potentially Acid Generating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0978" y="1460531"/>
            <a:ext cx="7845137" cy="3422273"/>
            <a:chOff x="660978" y="1460532"/>
            <a:chExt cx="7845137" cy="3002286"/>
          </a:xfrm>
        </p:grpSpPr>
        <p:sp>
          <p:nvSpPr>
            <p:cNvPr id="3" name="Oval 2"/>
            <p:cNvSpPr/>
            <p:nvPr/>
          </p:nvSpPr>
          <p:spPr bwMode="auto">
            <a:xfrm>
              <a:off x="660978" y="1460532"/>
              <a:ext cx="7845137" cy="3002286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20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0141" name="Text Box 13"/>
            <p:cNvSpPr txBox="1">
              <a:spLocks noChangeArrowheads="1"/>
            </p:cNvSpPr>
            <p:nvPr/>
          </p:nvSpPr>
          <p:spPr bwMode="auto">
            <a:xfrm>
              <a:off x="3152616" y="2530613"/>
              <a:ext cx="2716097" cy="57530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82058" tIns="41029" rIns="82058" bIns="41029">
              <a:spAutoFit/>
            </a:bodyPr>
            <a:lstStyle/>
            <a:p>
              <a:r>
                <a:rPr lang="en-US" sz="3200" dirty="0"/>
                <a:t>Circumneutral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Matrix Approach</a:t>
            </a: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633413" y="1204913"/>
            <a:ext cx="7850187" cy="88900"/>
            <a:chOff x="476" y="1070"/>
            <a:chExt cx="5439" cy="64"/>
          </a:xfrm>
        </p:grpSpPr>
        <p:sp>
          <p:nvSpPr>
            <p:cNvPr id="307205" name="Rectangle 5"/>
            <p:cNvSpPr>
              <a:spLocks noChangeArrowheads="1"/>
            </p:cNvSpPr>
            <p:nvPr/>
          </p:nvSpPr>
          <p:spPr bwMode="auto">
            <a:xfrm>
              <a:off x="481" y="1070"/>
              <a:ext cx="5430" cy="47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50000">
                  <a:schemeClr val="bg2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248" name="Line 6"/>
            <p:cNvSpPr>
              <a:spLocks noChangeShapeType="1"/>
            </p:cNvSpPr>
            <p:nvPr/>
          </p:nvSpPr>
          <p:spPr bwMode="auto">
            <a:xfrm>
              <a:off x="476" y="1134"/>
              <a:ext cx="5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244" name="Picture 270" descr="capping matri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" y="333375"/>
            <a:ext cx="8415338" cy="592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Line 272"/>
          <p:cNvSpPr>
            <a:spLocks noChangeShapeType="1"/>
          </p:cNvSpPr>
          <p:nvPr/>
        </p:nvSpPr>
        <p:spPr bwMode="auto">
          <a:xfrm flipV="1">
            <a:off x="1490663" y="1203325"/>
            <a:ext cx="7124700" cy="4778375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stealth" w="lg" len="lg"/>
          </a:ln>
          <a:effectLst>
            <a:outerShdw blurRad="50800" dist="114300" dir="10800000" algn="r" rotWithShape="0">
              <a:prstClr val="black">
                <a:alpha val="5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6" name="Text Box 273"/>
          <p:cNvSpPr txBox="1">
            <a:spLocks noChangeArrowheads="1"/>
          </p:cNvSpPr>
          <p:nvPr/>
        </p:nvSpPr>
        <p:spPr bwMode="auto">
          <a:xfrm rot="19486529">
            <a:off x="2918998" y="2977951"/>
            <a:ext cx="3142496" cy="68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  <a:scene3d>
              <a:camera prst="orthographicFront"/>
              <a:lightRig rig="threePt" dir="t"/>
            </a:scene3d>
            <a:sp3d>
              <a:bevelT w="6350"/>
            </a:sp3d>
          </a:bodyPr>
          <a:lstStyle>
            <a:lvl1pPr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sz="3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ln w="19050">
                  <a:noFill/>
                </a:ln>
                <a:solidFill>
                  <a:srgbClr val="0033CC"/>
                </a:solidFill>
                <a:effectLst>
                  <a:outerShdw blurRad="50800" dist="88900" dir="13500000" algn="br" rotWithShape="0">
                    <a:prstClr val="black">
                      <a:alpha val="83000"/>
                    </a:prstClr>
                  </a:outerShdw>
                </a:effectLst>
              </a:rPr>
              <a:t>Cover Depth</a:t>
            </a:r>
            <a:endParaRPr lang="en-US" b="1" dirty="0">
              <a:ln w="19050">
                <a:noFill/>
              </a:ln>
              <a:solidFill>
                <a:srgbClr val="0033CC"/>
              </a:solidFill>
              <a:effectLst>
                <a:outerShdw blurRad="50800" dist="88900" dir="13500000" algn="br" rotWithShape="0">
                  <a:prstClr val="black">
                    <a:alpha val="83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BFD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DFE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15290</TotalTime>
  <Words>1442</Words>
  <Application>Microsoft Office PowerPoint</Application>
  <PresentationFormat>On-screen Show (4:3)</PresentationFormat>
  <Paragraphs>322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The Effect of Tailings Characteristics on Cover System Success  (or: What have we learned in 40 years?) </vt:lpstr>
      <vt:lpstr>Physical, Geochemical and Spatial Tailings Characteristics</vt:lpstr>
      <vt:lpstr>Physical Characteristics</vt:lpstr>
      <vt:lpstr>Tailings Segregation and Structure</vt:lpstr>
      <vt:lpstr>Geochemical Characteristics</vt:lpstr>
      <vt:lpstr>To Cap or Not To Cap?</vt:lpstr>
      <vt:lpstr>Reclamation Goals and Methods</vt:lpstr>
      <vt:lpstr>Previously Reclaimed Tailings Surfaces (in AZ)</vt:lpstr>
      <vt:lpstr>Matrix Approach</vt:lpstr>
      <vt:lpstr>Vegetation on  Reclaimed Tailings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Vegetation Considerations</vt:lpstr>
      <vt:lpstr>Vegetation Considerations (cont’d)</vt:lpstr>
      <vt:lpstr>Low-pH and Saline Solution Migration into Monolayer Covers?</vt:lpstr>
      <vt:lpstr>Trench Sample Design</vt:lpstr>
      <vt:lpstr>pH Profiles</vt:lpstr>
      <vt:lpstr>EC Profiles</vt:lpstr>
      <vt:lpstr>PowerPoint Presentation</vt:lpstr>
      <vt:lpstr>Acid and Salinity Migration Considerations</vt:lpstr>
      <vt:lpstr>Infiltration/Net Percolation</vt:lpstr>
      <vt:lpstr>Calculated 1D Net Percolation Flux</vt:lpstr>
      <vt:lpstr>Predicted Effect of Increasing Cover Thickness </vt:lpstr>
      <vt:lpstr>Net Percolation Considerations</vt:lpstr>
      <vt:lpstr>Conclusions</vt:lpstr>
      <vt:lpstr>THANK YOU!  monisha@gsanalysis.com      More information at http://www.gsanalysis.com/minepub.html</vt:lpstr>
    </vt:vector>
  </TitlesOfParts>
  <Company>GeoSystems Analysis,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Milczarek</dc:creator>
  <cp:lastModifiedBy>SwankAV</cp:lastModifiedBy>
  <cp:revision>295</cp:revision>
  <dcterms:created xsi:type="dcterms:W3CDTF">2002-01-24T17:54:36Z</dcterms:created>
  <dcterms:modified xsi:type="dcterms:W3CDTF">2012-04-04T14:04:46Z</dcterms:modified>
</cp:coreProperties>
</file>